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Poppins"/>
      <p:regular r:id="rId24"/>
      <p:bold r:id="rId25"/>
      <p:italic r:id="rId26"/>
      <p:boldItalic r:id="rId27"/>
    </p:embeddedFont>
    <p:embeddedFont>
      <p:font typeface="Bebas Neue"/>
      <p:regular r:id="rId28"/>
    </p:embeddedFont>
    <p:embeddedFont>
      <p:font typeface="Cambay"/>
      <p:regular r:id="rId29"/>
      <p:bold r:id="rId30"/>
      <p:italic r:id="rId31"/>
      <p:boldItalic r:id="rId32"/>
    </p:embeddedFont>
    <p:embeddedFont>
      <p:font typeface="PT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Poppins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oppins-italic.fntdata"/><Relationship Id="rId25" Type="http://schemas.openxmlformats.org/officeDocument/2006/relationships/font" Target="fonts/Poppins-bold.fntdata"/><Relationship Id="rId28" Type="http://schemas.openxmlformats.org/officeDocument/2006/relationships/font" Target="fonts/BebasNeue-regular.fntdata"/><Relationship Id="rId27" Type="http://schemas.openxmlformats.org/officeDocument/2006/relationships/font" Target="fonts/Poppi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ambay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ambay-italic.fntdata"/><Relationship Id="rId30" Type="http://schemas.openxmlformats.org/officeDocument/2006/relationships/font" Target="fonts/Cambay-bold.fntdata"/><Relationship Id="rId11" Type="http://schemas.openxmlformats.org/officeDocument/2006/relationships/slide" Target="slides/slide7.xml"/><Relationship Id="rId33" Type="http://schemas.openxmlformats.org/officeDocument/2006/relationships/font" Target="fonts/PTSans-regular.fntdata"/><Relationship Id="rId10" Type="http://schemas.openxmlformats.org/officeDocument/2006/relationships/slide" Target="slides/slide6.xml"/><Relationship Id="rId32" Type="http://schemas.openxmlformats.org/officeDocument/2006/relationships/font" Target="fonts/Cambay-boldItalic.fntdata"/><Relationship Id="rId13" Type="http://schemas.openxmlformats.org/officeDocument/2006/relationships/slide" Target="slides/slide9.xml"/><Relationship Id="rId35" Type="http://schemas.openxmlformats.org/officeDocument/2006/relationships/font" Target="fonts/PTSans-italic.fntdata"/><Relationship Id="rId12" Type="http://schemas.openxmlformats.org/officeDocument/2006/relationships/slide" Target="slides/slide8.xml"/><Relationship Id="rId34" Type="http://schemas.openxmlformats.org/officeDocument/2006/relationships/font" Target="fonts/PTSans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PTSans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bd6c00e730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bd6c00e73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Caroline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5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2638660c039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2638660c039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Caroline:</a:t>
            </a:r>
            <a:br>
              <a:rPr lang="en"/>
            </a:br>
            <a:r>
              <a:rPr lang="en"/>
              <a:t> We created several functional design diagrams to illustrate how our application works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2638660c039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2638660c039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Caroline::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flowchart illustrates how new users are registered into our application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2638660c039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2638660c039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Caroline: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flowchart shows how returning users are logged into our application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2638660c039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2638660c039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Chelsea - </a:t>
            </a:r>
            <a:r>
              <a:rPr lang="en"/>
              <a:t>This is our relational database schema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2638660c039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" name="Google Shape;1026;g2638660c039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Leyla - </a:t>
            </a:r>
            <a:r>
              <a:rPr b="1" lang="en" sz="1300">
                <a:solidFill>
                  <a:schemeClr val="dk1"/>
                </a:solidFill>
              </a:rPr>
              <a:t>What is prompting:</a:t>
            </a:r>
            <a:br>
              <a:rPr lang="en" sz="1300">
                <a:solidFill>
                  <a:schemeClr val="dk1"/>
                </a:solidFill>
              </a:rPr>
            </a:br>
            <a:r>
              <a:rPr lang="en" sz="1300">
                <a:solidFill>
                  <a:schemeClr val="dk1"/>
                </a:solidFill>
              </a:rPr>
              <a:t>Prompts are used as a means to interact with LLMs to accomplish a task. A prompt is a user-provided input to which the model is meant to respond. Prompts can include instructions, questions, or any other type of input, depending on the intended use of the model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263cb4bbaa5_4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263cb4bbaa5_4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Leyla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2638660c039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2638660c039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 to screen share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2638660c039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2638660c039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Chelsea - Lastly, we would like to discuss our challenges with this project and potential future work that might remain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2638660c039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2638660c039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Chelsea - Read slide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263cb4bbaa5_4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263cb4bbaa5_4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99f2f57a71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99f2f57a71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Caroline - Read table of contents to give overview of presentation structure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101820df32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101820df32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Caroline Introduce our RESTful web application - we designed a culinary assistant to aid users in finding easy, affordable recipes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263cb4bbaa5_4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263cb4bbaa5_4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CatolineThis is our landing page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2638660c03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2638660c03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Abi - We will provide an overview of our web application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bd6c00e730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bd6c00e730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Abi Read slide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2638660c03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2638660c03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Abi Read slide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2638660c039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2638660c039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Abi - We will show a high-level view of our application design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263cb4bbaa5_4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263cb4bbaa5_4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Abi - Read slide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8096771" y="430596"/>
            <a:ext cx="668263" cy="217597"/>
            <a:chOff x="-668239" y="4338844"/>
            <a:chExt cx="298478" cy="97194"/>
          </a:xfrm>
        </p:grpSpPr>
        <p:sp>
          <p:nvSpPr>
            <p:cNvPr id="10" name="Google Shape;10;p2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5130925" y="29150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 txBox="1"/>
          <p:nvPr>
            <p:ph type="ctrTitle"/>
          </p:nvPr>
        </p:nvSpPr>
        <p:spPr>
          <a:xfrm>
            <a:off x="4572000" y="1112150"/>
            <a:ext cx="4029300" cy="24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" type="subTitle"/>
          </p:nvPr>
        </p:nvSpPr>
        <p:spPr>
          <a:xfrm>
            <a:off x="4572000" y="3555550"/>
            <a:ext cx="40293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" name="Google Shape;23;p2"/>
          <p:cNvSpPr/>
          <p:nvPr/>
        </p:nvSpPr>
        <p:spPr>
          <a:xfrm>
            <a:off x="616700" y="13470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404898" y="45362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2"/>
          <p:cNvGrpSpPr/>
          <p:nvPr/>
        </p:nvGrpSpPr>
        <p:grpSpPr>
          <a:xfrm>
            <a:off x="4930121" y="4536259"/>
            <a:ext cx="668263" cy="356672"/>
            <a:chOff x="6613421" y="4558496"/>
            <a:chExt cx="668263" cy="356672"/>
          </a:xfrm>
        </p:grpSpPr>
        <p:grpSp>
          <p:nvGrpSpPr>
            <p:cNvPr id="26" name="Google Shape;26;p2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" name="Google Shape;37;p2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8" name="Google Shape;48;p2"/>
          <p:cNvSpPr/>
          <p:nvPr/>
        </p:nvSpPr>
        <p:spPr>
          <a:xfrm>
            <a:off x="8305650" y="4478838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11"/>
          <p:cNvGrpSpPr/>
          <p:nvPr/>
        </p:nvGrpSpPr>
        <p:grpSpPr>
          <a:xfrm rot="10800000">
            <a:off x="332345" y="66827"/>
            <a:ext cx="8479311" cy="4795729"/>
            <a:chOff x="545450" y="1062300"/>
            <a:chExt cx="6621875" cy="3745200"/>
          </a:xfrm>
        </p:grpSpPr>
        <p:sp>
          <p:nvSpPr>
            <p:cNvPr id="292" name="Google Shape;292;p11"/>
            <p:cNvSpPr/>
            <p:nvPr/>
          </p:nvSpPr>
          <p:spPr>
            <a:xfrm>
              <a:off x="649375" y="1062300"/>
              <a:ext cx="6418925" cy="3367375"/>
            </a:xfrm>
            <a:custGeom>
              <a:rect b="b" l="l" r="r" t="t"/>
              <a:pathLst>
                <a:path extrusionOk="0" fill="none" h="134695" w="256757">
                  <a:moveTo>
                    <a:pt x="1321" y="91248"/>
                  </a:moveTo>
                  <a:cubicBezTo>
                    <a:pt x="1" y="80970"/>
                    <a:pt x="340" y="64769"/>
                    <a:pt x="35651" y="37345"/>
                  </a:cubicBezTo>
                  <a:cubicBezTo>
                    <a:pt x="70979" y="9903"/>
                    <a:pt x="99741" y="750"/>
                    <a:pt x="130484" y="375"/>
                  </a:cubicBezTo>
                  <a:cubicBezTo>
                    <a:pt x="161227" y="0"/>
                    <a:pt x="200499" y="24373"/>
                    <a:pt x="225336" y="55241"/>
                  </a:cubicBezTo>
                  <a:cubicBezTo>
                    <a:pt x="250208" y="86109"/>
                    <a:pt x="256757" y="99063"/>
                    <a:pt x="242358" y="110874"/>
                  </a:cubicBezTo>
                  <a:cubicBezTo>
                    <a:pt x="227959" y="122686"/>
                    <a:pt x="185457" y="134123"/>
                    <a:pt x="101062" y="132589"/>
                  </a:cubicBezTo>
                  <a:cubicBezTo>
                    <a:pt x="45785" y="134694"/>
                    <a:pt x="5104" y="108912"/>
                    <a:pt x="1321" y="91248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E6C23E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5095775" y="1242500"/>
              <a:ext cx="2071550" cy="1682600"/>
            </a:xfrm>
            <a:custGeom>
              <a:rect b="b" l="l" r="r" t="t"/>
              <a:pathLst>
                <a:path extrusionOk="0" h="67304" w="82862">
                  <a:moveTo>
                    <a:pt x="0" y="1"/>
                  </a:moveTo>
                  <a:cubicBezTo>
                    <a:pt x="21019" y="10938"/>
                    <a:pt x="41538" y="27835"/>
                    <a:pt x="56990" y="47016"/>
                  </a:cubicBezTo>
                  <a:cubicBezTo>
                    <a:pt x="63199" y="54724"/>
                    <a:pt x="68373" y="61415"/>
                    <a:pt x="72459" y="67303"/>
                  </a:cubicBezTo>
                  <a:cubicBezTo>
                    <a:pt x="82862" y="44964"/>
                    <a:pt x="77955" y="28317"/>
                    <a:pt x="65929" y="18450"/>
                  </a:cubicBezTo>
                  <a:cubicBezTo>
                    <a:pt x="55794" y="10135"/>
                    <a:pt x="36881" y="333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2646425" y="4418500"/>
              <a:ext cx="2837000" cy="389000"/>
            </a:xfrm>
            <a:custGeom>
              <a:rect b="b" l="l" r="r" t="t"/>
              <a:pathLst>
                <a:path extrusionOk="0" h="15560" w="113480">
                  <a:moveTo>
                    <a:pt x="113480" y="0"/>
                  </a:moveTo>
                  <a:lnTo>
                    <a:pt x="113480" y="0"/>
                  </a:lnTo>
                  <a:cubicBezTo>
                    <a:pt x="92961" y="2926"/>
                    <a:pt x="67142" y="4729"/>
                    <a:pt x="35240" y="4729"/>
                  </a:cubicBezTo>
                  <a:cubicBezTo>
                    <a:pt x="29994" y="4729"/>
                    <a:pt x="24588" y="4675"/>
                    <a:pt x="19003" y="4568"/>
                  </a:cubicBezTo>
                  <a:cubicBezTo>
                    <a:pt x="16683" y="4657"/>
                    <a:pt x="14382" y="4711"/>
                    <a:pt x="12098" y="4711"/>
                  </a:cubicBezTo>
                  <a:cubicBezTo>
                    <a:pt x="7976" y="4711"/>
                    <a:pt x="3944" y="4568"/>
                    <a:pt x="0" y="4300"/>
                  </a:cubicBezTo>
                  <a:lnTo>
                    <a:pt x="0" y="4300"/>
                  </a:lnTo>
                  <a:cubicBezTo>
                    <a:pt x="16951" y="12187"/>
                    <a:pt x="32849" y="15523"/>
                    <a:pt x="51209" y="15559"/>
                  </a:cubicBezTo>
                  <a:lnTo>
                    <a:pt x="51459" y="15559"/>
                  </a:lnTo>
                  <a:cubicBezTo>
                    <a:pt x="75154" y="15559"/>
                    <a:pt x="95530" y="10135"/>
                    <a:pt x="11348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545450" y="1230025"/>
              <a:ext cx="1922575" cy="1418500"/>
            </a:xfrm>
            <a:custGeom>
              <a:rect b="b" l="l" r="r" t="t"/>
              <a:pathLst>
                <a:path extrusionOk="0" h="56740" w="76903">
                  <a:moveTo>
                    <a:pt x="76902" y="0"/>
                  </a:moveTo>
                  <a:lnTo>
                    <a:pt x="76902" y="0"/>
                  </a:lnTo>
                  <a:cubicBezTo>
                    <a:pt x="33170" y="1160"/>
                    <a:pt x="22839" y="8386"/>
                    <a:pt x="22839" y="8386"/>
                  </a:cubicBezTo>
                  <a:cubicBezTo>
                    <a:pt x="18289" y="10474"/>
                    <a:pt x="14703" y="13204"/>
                    <a:pt x="11902" y="16076"/>
                  </a:cubicBezTo>
                  <a:cubicBezTo>
                    <a:pt x="11795" y="16166"/>
                    <a:pt x="11670" y="16255"/>
                    <a:pt x="11563" y="16344"/>
                  </a:cubicBezTo>
                  <a:cubicBezTo>
                    <a:pt x="8779" y="19181"/>
                    <a:pt x="6602" y="22500"/>
                    <a:pt x="4925" y="26033"/>
                  </a:cubicBezTo>
                  <a:cubicBezTo>
                    <a:pt x="3194" y="29601"/>
                    <a:pt x="2606" y="32153"/>
                    <a:pt x="2606" y="32153"/>
                  </a:cubicBezTo>
                  <a:lnTo>
                    <a:pt x="2623" y="32153"/>
                  </a:lnTo>
                  <a:cubicBezTo>
                    <a:pt x="1" y="41038"/>
                    <a:pt x="179" y="50370"/>
                    <a:pt x="2284" y="56740"/>
                  </a:cubicBezTo>
                  <a:cubicBezTo>
                    <a:pt x="7941" y="48639"/>
                    <a:pt x="17040" y="39147"/>
                    <a:pt x="31475" y="27924"/>
                  </a:cubicBezTo>
                  <a:cubicBezTo>
                    <a:pt x="47658" y="15363"/>
                    <a:pt x="62557" y="6316"/>
                    <a:pt x="7690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" name="Google Shape;296;p11"/>
          <p:cNvGrpSpPr/>
          <p:nvPr/>
        </p:nvGrpSpPr>
        <p:grpSpPr>
          <a:xfrm flipH="1" rot="5400000">
            <a:off x="561287" y="-117756"/>
            <a:ext cx="261114" cy="907153"/>
            <a:chOff x="337386" y="4188663"/>
            <a:chExt cx="261114" cy="907153"/>
          </a:xfrm>
        </p:grpSpPr>
        <p:sp>
          <p:nvSpPr>
            <p:cNvPr id="297" name="Google Shape;297;p11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1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" name="Google Shape;303;p11"/>
          <p:cNvSpPr/>
          <p:nvPr/>
        </p:nvSpPr>
        <p:spPr>
          <a:xfrm flipH="1" rot="10800000">
            <a:off x="8430900" y="401699"/>
            <a:ext cx="275400" cy="275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1"/>
          <p:cNvSpPr/>
          <p:nvPr/>
        </p:nvSpPr>
        <p:spPr>
          <a:xfrm flipH="1" rot="10800000">
            <a:off x="453001" y="4474047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5" name="Google Shape;305;p11"/>
          <p:cNvGrpSpPr/>
          <p:nvPr/>
        </p:nvGrpSpPr>
        <p:grpSpPr>
          <a:xfrm flipH="1" rot="-5400000">
            <a:off x="8461222" y="4495303"/>
            <a:ext cx="668263" cy="217597"/>
            <a:chOff x="-668239" y="4338844"/>
            <a:chExt cx="298478" cy="97194"/>
          </a:xfrm>
        </p:grpSpPr>
        <p:sp>
          <p:nvSpPr>
            <p:cNvPr id="306" name="Google Shape;306;p11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1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1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1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6" name="Google Shape;316;p11"/>
          <p:cNvSpPr txBox="1"/>
          <p:nvPr>
            <p:ph hasCustomPrompt="1" type="title"/>
          </p:nvPr>
        </p:nvSpPr>
        <p:spPr>
          <a:xfrm>
            <a:off x="1170450" y="1409800"/>
            <a:ext cx="6803100" cy="18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12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17" name="Google Shape;317;p11"/>
          <p:cNvSpPr txBox="1"/>
          <p:nvPr>
            <p:ph idx="1" type="subTitle"/>
          </p:nvPr>
        </p:nvSpPr>
        <p:spPr>
          <a:xfrm>
            <a:off x="1170450" y="3236625"/>
            <a:ext cx="6803100" cy="4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3"/>
          <p:cNvSpPr txBox="1"/>
          <p:nvPr>
            <p:ph type="title"/>
          </p:nvPr>
        </p:nvSpPr>
        <p:spPr>
          <a:xfrm>
            <a:off x="1978376" y="1505025"/>
            <a:ext cx="23814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1" name="Google Shape;321;p13"/>
          <p:cNvSpPr txBox="1"/>
          <p:nvPr>
            <p:ph hasCustomPrompt="1" idx="2" type="title"/>
          </p:nvPr>
        </p:nvSpPr>
        <p:spPr>
          <a:xfrm>
            <a:off x="911000" y="1809425"/>
            <a:ext cx="8940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2" name="Google Shape;322;p13"/>
          <p:cNvSpPr txBox="1"/>
          <p:nvPr>
            <p:ph idx="1" type="subTitle"/>
          </p:nvPr>
        </p:nvSpPr>
        <p:spPr>
          <a:xfrm>
            <a:off x="1978376" y="2193825"/>
            <a:ext cx="2381400" cy="54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23" name="Google Shape;323;p13"/>
          <p:cNvSpPr txBox="1"/>
          <p:nvPr>
            <p:ph idx="3" type="title"/>
          </p:nvPr>
        </p:nvSpPr>
        <p:spPr>
          <a:xfrm>
            <a:off x="5851613" y="1505025"/>
            <a:ext cx="23814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4" name="Google Shape;324;p13"/>
          <p:cNvSpPr txBox="1"/>
          <p:nvPr>
            <p:ph hasCustomPrompt="1" idx="4" type="title"/>
          </p:nvPr>
        </p:nvSpPr>
        <p:spPr>
          <a:xfrm>
            <a:off x="4784250" y="1809425"/>
            <a:ext cx="8940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25" name="Google Shape;325;p13"/>
          <p:cNvSpPr txBox="1"/>
          <p:nvPr>
            <p:ph idx="5" type="subTitle"/>
          </p:nvPr>
        </p:nvSpPr>
        <p:spPr>
          <a:xfrm>
            <a:off x="5851613" y="2193825"/>
            <a:ext cx="2381400" cy="54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26" name="Google Shape;326;p13"/>
          <p:cNvSpPr txBox="1"/>
          <p:nvPr>
            <p:ph idx="6" type="title"/>
          </p:nvPr>
        </p:nvSpPr>
        <p:spPr>
          <a:xfrm>
            <a:off x="1978376" y="3224725"/>
            <a:ext cx="23814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7" name="Google Shape;327;p13"/>
          <p:cNvSpPr txBox="1"/>
          <p:nvPr>
            <p:ph hasCustomPrompt="1" idx="7" type="title"/>
          </p:nvPr>
        </p:nvSpPr>
        <p:spPr>
          <a:xfrm>
            <a:off x="911000" y="3529201"/>
            <a:ext cx="8940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28" name="Google Shape;328;p13"/>
          <p:cNvSpPr txBox="1"/>
          <p:nvPr>
            <p:ph idx="8" type="subTitle"/>
          </p:nvPr>
        </p:nvSpPr>
        <p:spPr>
          <a:xfrm>
            <a:off x="1978376" y="3913425"/>
            <a:ext cx="2381400" cy="54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29" name="Google Shape;329;p13"/>
          <p:cNvSpPr txBox="1"/>
          <p:nvPr>
            <p:ph idx="9" type="title"/>
          </p:nvPr>
        </p:nvSpPr>
        <p:spPr>
          <a:xfrm>
            <a:off x="5851613" y="3224725"/>
            <a:ext cx="23814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30" name="Google Shape;330;p13"/>
          <p:cNvSpPr txBox="1"/>
          <p:nvPr>
            <p:ph hasCustomPrompt="1" idx="13" type="title"/>
          </p:nvPr>
        </p:nvSpPr>
        <p:spPr>
          <a:xfrm>
            <a:off x="4784250" y="3529150"/>
            <a:ext cx="8940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31" name="Google Shape;331;p13"/>
          <p:cNvSpPr txBox="1"/>
          <p:nvPr>
            <p:ph idx="14" type="subTitle"/>
          </p:nvPr>
        </p:nvSpPr>
        <p:spPr>
          <a:xfrm>
            <a:off x="5851613" y="3913425"/>
            <a:ext cx="2381400" cy="54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2" name="Google Shape;332;p1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33" name="Google Shape;333;p13"/>
          <p:cNvGrpSpPr/>
          <p:nvPr/>
        </p:nvGrpSpPr>
        <p:grpSpPr>
          <a:xfrm>
            <a:off x="8616579" y="205263"/>
            <a:ext cx="357522" cy="965513"/>
            <a:chOff x="8694779" y="205263"/>
            <a:chExt cx="357522" cy="965513"/>
          </a:xfrm>
        </p:grpSpPr>
        <p:grpSp>
          <p:nvGrpSpPr>
            <p:cNvPr id="334" name="Google Shape;334;p13"/>
            <p:cNvGrpSpPr/>
            <p:nvPr/>
          </p:nvGrpSpPr>
          <p:grpSpPr>
            <a:xfrm rot="-5400000">
              <a:off x="8609371" y="430596"/>
              <a:ext cx="668263" cy="217597"/>
              <a:chOff x="-668239" y="4338844"/>
              <a:chExt cx="298478" cy="97194"/>
            </a:xfrm>
          </p:grpSpPr>
          <p:sp>
            <p:nvSpPr>
              <p:cNvPr id="335" name="Google Shape;335;p1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1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1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5" name="Google Shape;345;p13"/>
            <p:cNvGrpSpPr/>
            <p:nvPr/>
          </p:nvGrpSpPr>
          <p:grpSpPr>
            <a:xfrm rot="-5400000">
              <a:off x="8469446" y="727846"/>
              <a:ext cx="668263" cy="217597"/>
              <a:chOff x="-668239" y="4338844"/>
              <a:chExt cx="298478" cy="97194"/>
            </a:xfrm>
          </p:grpSpPr>
          <p:sp>
            <p:nvSpPr>
              <p:cNvPr id="346" name="Google Shape;346;p1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1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1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1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1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1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56" name="Google Shape;356;p13"/>
          <p:cNvSpPr/>
          <p:nvPr/>
        </p:nvSpPr>
        <p:spPr>
          <a:xfrm>
            <a:off x="259300" y="309000"/>
            <a:ext cx="460800" cy="460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3"/>
          <p:cNvSpPr/>
          <p:nvPr/>
        </p:nvSpPr>
        <p:spPr>
          <a:xfrm>
            <a:off x="8430900" y="44740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8" name="Google Shape;358;p13"/>
          <p:cNvGrpSpPr/>
          <p:nvPr/>
        </p:nvGrpSpPr>
        <p:grpSpPr>
          <a:xfrm>
            <a:off x="259311" y="4150513"/>
            <a:ext cx="261114" cy="907153"/>
            <a:chOff x="337386" y="4188663"/>
            <a:chExt cx="261114" cy="907153"/>
          </a:xfrm>
        </p:grpSpPr>
        <p:sp>
          <p:nvSpPr>
            <p:cNvPr id="359" name="Google Shape;359;p13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3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3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3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3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3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14"/>
          <p:cNvGrpSpPr/>
          <p:nvPr/>
        </p:nvGrpSpPr>
        <p:grpSpPr>
          <a:xfrm rot="5400000">
            <a:off x="582536" y="4386475"/>
            <a:ext cx="261114" cy="907153"/>
            <a:chOff x="337386" y="4188663"/>
            <a:chExt cx="261114" cy="907153"/>
          </a:xfrm>
        </p:grpSpPr>
        <p:sp>
          <p:nvSpPr>
            <p:cNvPr id="367" name="Google Shape;367;p14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4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4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4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4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" name="Google Shape;373;p14"/>
          <p:cNvSpPr/>
          <p:nvPr/>
        </p:nvSpPr>
        <p:spPr>
          <a:xfrm>
            <a:off x="493800" y="358950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4"/>
          <p:cNvSpPr/>
          <p:nvPr/>
        </p:nvSpPr>
        <p:spPr>
          <a:xfrm>
            <a:off x="8624375" y="44740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5" name="Google Shape;375;p14"/>
          <p:cNvGrpSpPr/>
          <p:nvPr/>
        </p:nvGrpSpPr>
        <p:grpSpPr>
          <a:xfrm rot="-5400000">
            <a:off x="8461221" y="430596"/>
            <a:ext cx="668263" cy="217597"/>
            <a:chOff x="-668239" y="4338844"/>
            <a:chExt cx="298478" cy="97194"/>
          </a:xfrm>
        </p:grpSpPr>
        <p:sp>
          <p:nvSpPr>
            <p:cNvPr id="376" name="Google Shape;376;p14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6" name="Google Shape;386;p14"/>
          <p:cNvSpPr txBox="1"/>
          <p:nvPr>
            <p:ph type="title"/>
          </p:nvPr>
        </p:nvSpPr>
        <p:spPr>
          <a:xfrm>
            <a:off x="1749225" y="3043200"/>
            <a:ext cx="5645700" cy="5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87" name="Google Shape;387;p14"/>
          <p:cNvSpPr txBox="1"/>
          <p:nvPr>
            <p:ph idx="1" type="subTitle"/>
          </p:nvPr>
        </p:nvSpPr>
        <p:spPr>
          <a:xfrm>
            <a:off x="1749225" y="1564800"/>
            <a:ext cx="5645700" cy="14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88" name="Google Shape;388;p14"/>
          <p:cNvSpPr/>
          <p:nvPr/>
        </p:nvSpPr>
        <p:spPr>
          <a:xfrm flipH="1">
            <a:off x="459146" y="173890"/>
            <a:ext cx="8219433" cy="4311924"/>
          </a:xfrm>
          <a:custGeom>
            <a:rect b="b" l="l" r="r" t="t"/>
            <a:pathLst>
              <a:path extrusionOk="0" fill="none" h="134695" w="256757">
                <a:moveTo>
                  <a:pt x="1321" y="91248"/>
                </a:moveTo>
                <a:cubicBezTo>
                  <a:pt x="1" y="80970"/>
                  <a:pt x="340" y="64769"/>
                  <a:pt x="35651" y="37345"/>
                </a:cubicBezTo>
                <a:cubicBezTo>
                  <a:pt x="70979" y="9903"/>
                  <a:pt x="99741" y="750"/>
                  <a:pt x="130484" y="375"/>
                </a:cubicBezTo>
                <a:cubicBezTo>
                  <a:pt x="161227" y="0"/>
                  <a:pt x="200499" y="24373"/>
                  <a:pt x="225336" y="55241"/>
                </a:cubicBezTo>
                <a:cubicBezTo>
                  <a:pt x="250208" y="86109"/>
                  <a:pt x="256757" y="99063"/>
                  <a:pt x="242358" y="110874"/>
                </a:cubicBezTo>
                <a:cubicBezTo>
                  <a:pt x="227959" y="122686"/>
                  <a:pt x="185457" y="134123"/>
                  <a:pt x="101062" y="132589"/>
                </a:cubicBezTo>
                <a:cubicBezTo>
                  <a:pt x="45785" y="134694"/>
                  <a:pt x="5104" y="108912"/>
                  <a:pt x="1321" y="91248"/>
                </a:cubicBezTo>
                <a:close/>
              </a:path>
            </a:pathLst>
          </a:custGeom>
          <a:noFill/>
          <a:ln cap="flat" cmpd="sng" w="19050">
            <a:solidFill>
              <a:srgbClr val="E6C23E"/>
            </a:solidFill>
            <a:prstDash val="dash"/>
            <a:miter lim="1784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14"/>
          <p:cNvSpPr/>
          <p:nvPr/>
        </p:nvSpPr>
        <p:spPr>
          <a:xfrm flipH="1">
            <a:off x="332345" y="404636"/>
            <a:ext cx="2652620" cy="2154569"/>
          </a:xfrm>
          <a:custGeom>
            <a:rect b="b" l="l" r="r" t="t"/>
            <a:pathLst>
              <a:path extrusionOk="0" h="67304" w="82862">
                <a:moveTo>
                  <a:pt x="0" y="1"/>
                </a:moveTo>
                <a:cubicBezTo>
                  <a:pt x="21019" y="10938"/>
                  <a:pt x="41538" y="27835"/>
                  <a:pt x="56990" y="47016"/>
                </a:cubicBezTo>
                <a:cubicBezTo>
                  <a:pt x="63199" y="54724"/>
                  <a:pt x="68373" y="61415"/>
                  <a:pt x="72459" y="67303"/>
                </a:cubicBezTo>
                <a:cubicBezTo>
                  <a:pt x="82862" y="44964"/>
                  <a:pt x="77955" y="28317"/>
                  <a:pt x="65929" y="18450"/>
                </a:cubicBezTo>
                <a:cubicBezTo>
                  <a:pt x="55794" y="10135"/>
                  <a:pt x="36881" y="3337"/>
                  <a:pt x="0" y="1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4"/>
          <p:cNvSpPr/>
          <p:nvPr/>
        </p:nvSpPr>
        <p:spPr>
          <a:xfrm flipH="1">
            <a:off x="6349798" y="388662"/>
            <a:ext cx="2461857" cy="1816389"/>
          </a:xfrm>
          <a:custGeom>
            <a:rect b="b" l="l" r="r" t="t"/>
            <a:pathLst>
              <a:path extrusionOk="0" h="56740" w="76903">
                <a:moveTo>
                  <a:pt x="76902" y="0"/>
                </a:moveTo>
                <a:lnTo>
                  <a:pt x="76902" y="0"/>
                </a:lnTo>
                <a:cubicBezTo>
                  <a:pt x="33170" y="1160"/>
                  <a:pt x="22839" y="8386"/>
                  <a:pt x="22839" y="8386"/>
                </a:cubicBezTo>
                <a:cubicBezTo>
                  <a:pt x="18289" y="10474"/>
                  <a:pt x="14703" y="13204"/>
                  <a:pt x="11902" y="16076"/>
                </a:cubicBezTo>
                <a:cubicBezTo>
                  <a:pt x="11795" y="16166"/>
                  <a:pt x="11670" y="16255"/>
                  <a:pt x="11563" y="16344"/>
                </a:cubicBezTo>
                <a:cubicBezTo>
                  <a:pt x="8779" y="19181"/>
                  <a:pt x="6602" y="22500"/>
                  <a:pt x="4925" y="26033"/>
                </a:cubicBezTo>
                <a:cubicBezTo>
                  <a:pt x="3194" y="29601"/>
                  <a:pt x="2606" y="32153"/>
                  <a:pt x="2606" y="32153"/>
                </a:cubicBezTo>
                <a:lnTo>
                  <a:pt x="2623" y="32153"/>
                </a:lnTo>
                <a:cubicBezTo>
                  <a:pt x="1" y="41038"/>
                  <a:pt x="179" y="50370"/>
                  <a:pt x="2284" y="56740"/>
                </a:cubicBezTo>
                <a:cubicBezTo>
                  <a:pt x="7941" y="48639"/>
                  <a:pt x="17040" y="39147"/>
                  <a:pt x="31475" y="27924"/>
                </a:cubicBezTo>
                <a:cubicBezTo>
                  <a:pt x="47658" y="15363"/>
                  <a:pt x="62557" y="6316"/>
                  <a:pt x="76902" y="0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14"/>
          <p:cNvSpPr/>
          <p:nvPr/>
        </p:nvSpPr>
        <p:spPr>
          <a:xfrm flipH="1" rot="508905">
            <a:off x="729965" y="4261808"/>
            <a:ext cx="3632915" cy="498133"/>
          </a:xfrm>
          <a:custGeom>
            <a:rect b="b" l="l" r="r" t="t"/>
            <a:pathLst>
              <a:path extrusionOk="0" h="15560" w="113480">
                <a:moveTo>
                  <a:pt x="113480" y="0"/>
                </a:moveTo>
                <a:lnTo>
                  <a:pt x="113480" y="0"/>
                </a:lnTo>
                <a:cubicBezTo>
                  <a:pt x="92961" y="2926"/>
                  <a:pt x="67142" y="4729"/>
                  <a:pt x="35240" y="4729"/>
                </a:cubicBezTo>
                <a:cubicBezTo>
                  <a:pt x="29994" y="4729"/>
                  <a:pt x="24588" y="4675"/>
                  <a:pt x="19003" y="4568"/>
                </a:cubicBezTo>
                <a:cubicBezTo>
                  <a:pt x="16683" y="4657"/>
                  <a:pt x="14382" y="4711"/>
                  <a:pt x="12098" y="4711"/>
                </a:cubicBezTo>
                <a:cubicBezTo>
                  <a:pt x="7976" y="4711"/>
                  <a:pt x="3944" y="4568"/>
                  <a:pt x="0" y="4300"/>
                </a:cubicBezTo>
                <a:lnTo>
                  <a:pt x="0" y="4300"/>
                </a:lnTo>
                <a:cubicBezTo>
                  <a:pt x="16951" y="12187"/>
                  <a:pt x="32849" y="15523"/>
                  <a:pt x="51209" y="15559"/>
                </a:cubicBezTo>
                <a:lnTo>
                  <a:pt x="51459" y="15559"/>
                </a:lnTo>
                <a:cubicBezTo>
                  <a:pt x="75154" y="15559"/>
                  <a:pt x="95530" y="10135"/>
                  <a:pt x="113480" y="0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4"/>
          <p:cNvSpPr/>
          <p:nvPr/>
        </p:nvSpPr>
        <p:spPr>
          <a:xfrm rot="-508992">
            <a:off x="4855125" y="4261783"/>
            <a:ext cx="3632806" cy="498118"/>
          </a:xfrm>
          <a:custGeom>
            <a:rect b="b" l="l" r="r" t="t"/>
            <a:pathLst>
              <a:path extrusionOk="0" h="15560" w="113480">
                <a:moveTo>
                  <a:pt x="113480" y="0"/>
                </a:moveTo>
                <a:lnTo>
                  <a:pt x="113480" y="0"/>
                </a:lnTo>
                <a:cubicBezTo>
                  <a:pt x="92961" y="2926"/>
                  <a:pt x="67142" y="4729"/>
                  <a:pt x="35240" y="4729"/>
                </a:cubicBezTo>
                <a:cubicBezTo>
                  <a:pt x="29994" y="4729"/>
                  <a:pt x="24588" y="4675"/>
                  <a:pt x="19003" y="4568"/>
                </a:cubicBezTo>
                <a:cubicBezTo>
                  <a:pt x="16683" y="4657"/>
                  <a:pt x="14382" y="4711"/>
                  <a:pt x="12098" y="4711"/>
                </a:cubicBezTo>
                <a:cubicBezTo>
                  <a:pt x="7976" y="4711"/>
                  <a:pt x="3944" y="4568"/>
                  <a:pt x="0" y="4300"/>
                </a:cubicBezTo>
                <a:lnTo>
                  <a:pt x="0" y="4300"/>
                </a:lnTo>
                <a:cubicBezTo>
                  <a:pt x="16951" y="12187"/>
                  <a:pt x="32849" y="15523"/>
                  <a:pt x="51209" y="15559"/>
                </a:cubicBezTo>
                <a:lnTo>
                  <a:pt x="51459" y="15559"/>
                </a:lnTo>
                <a:cubicBezTo>
                  <a:pt x="75154" y="15559"/>
                  <a:pt x="95530" y="10135"/>
                  <a:pt x="113480" y="0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5"/>
          <p:cNvSpPr txBox="1"/>
          <p:nvPr>
            <p:ph type="title"/>
          </p:nvPr>
        </p:nvSpPr>
        <p:spPr>
          <a:xfrm>
            <a:off x="720000" y="1344425"/>
            <a:ext cx="2972700" cy="115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5" name="Google Shape;395;p15"/>
          <p:cNvSpPr txBox="1"/>
          <p:nvPr>
            <p:ph idx="1" type="subTitle"/>
          </p:nvPr>
        </p:nvSpPr>
        <p:spPr>
          <a:xfrm>
            <a:off x="720000" y="2494975"/>
            <a:ext cx="2972700" cy="130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96" name="Google Shape;396;p15"/>
          <p:cNvGrpSpPr/>
          <p:nvPr/>
        </p:nvGrpSpPr>
        <p:grpSpPr>
          <a:xfrm rot="10800000">
            <a:off x="378966" y="4495304"/>
            <a:ext cx="668263" cy="217597"/>
            <a:chOff x="-668239" y="4338844"/>
            <a:chExt cx="298478" cy="97194"/>
          </a:xfrm>
        </p:grpSpPr>
        <p:sp>
          <p:nvSpPr>
            <p:cNvPr id="397" name="Google Shape;397;p15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" name="Google Shape;407;p15"/>
          <p:cNvGrpSpPr/>
          <p:nvPr/>
        </p:nvGrpSpPr>
        <p:grpSpPr>
          <a:xfrm rot="10800000">
            <a:off x="8096766" y="361054"/>
            <a:ext cx="668263" cy="356672"/>
            <a:chOff x="6613421" y="4558496"/>
            <a:chExt cx="668263" cy="356672"/>
          </a:xfrm>
        </p:grpSpPr>
        <p:grpSp>
          <p:nvGrpSpPr>
            <p:cNvPr id="408" name="Google Shape;408;p15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409" name="Google Shape;409;p15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15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15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5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5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5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15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15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15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5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9" name="Google Shape;419;p15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420" name="Google Shape;420;p15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5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5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5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5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5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15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5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5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5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0" name="Google Shape;430;p15"/>
          <p:cNvSpPr/>
          <p:nvPr/>
        </p:nvSpPr>
        <p:spPr>
          <a:xfrm>
            <a:off x="53475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15"/>
          <p:cNvSpPr/>
          <p:nvPr/>
        </p:nvSpPr>
        <p:spPr>
          <a:xfrm>
            <a:off x="8430900" y="4478838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15"/>
          <p:cNvSpPr/>
          <p:nvPr/>
        </p:nvSpPr>
        <p:spPr>
          <a:xfrm>
            <a:off x="242850" y="1093913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15"/>
          <p:cNvSpPr/>
          <p:nvPr/>
        </p:nvSpPr>
        <p:spPr>
          <a:xfrm>
            <a:off x="4408800" y="4604100"/>
            <a:ext cx="326400" cy="326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6"/>
          <p:cNvSpPr txBox="1"/>
          <p:nvPr>
            <p:ph idx="1" type="body"/>
          </p:nvPr>
        </p:nvSpPr>
        <p:spPr>
          <a:xfrm>
            <a:off x="713100" y="1685400"/>
            <a:ext cx="7704000" cy="29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436" name="Google Shape;436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7" name="Google Shape;437;p16"/>
          <p:cNvSpPr/>
          <p:nvPr/>
        </p:nvSpPr>
        <p:spPr>
          <a:xfrm>
            <a:off x="8470975" y="440175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16"/>
          <p:cNvGrpSpPr/>
          <p:nvPr/>
        </p:nvGrpSpPr>
        <p:grpSpPr>
          <a:xfrm rot="-5400000">
            <a:off x="33971" y="430596"/>
            <a:ext cx="668263" cy="217597"/>
            <a:chOff x="-668239" y="4338844"/>
            <a:chExt cx="298478" cy="97194"/>
          </a:xfrm>
        </p:grpSpPr>
        <p:sp>
          <p:nvSpPr>
            <p:cNvPr id="439" name="Google Shape;439;p16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9" name="Google Shape;449;p16"/>
          <p:cNvSpPr/>
          <p:nvPr/>
        </p:nvSpPr>
        <p:spPr>
          <a:xfrm>
            <a:off x="8424000" y="148325"/>
            <a:ext cx="296700" cy="29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16"/>
          <p:cNvSpPr/>
          <p:nvPr/>
        </p:nvSpPr>
        <p:spPr>
          <a:xfrm>
            <a:off x="165750" y="37384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_1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3" name="Google Shape;453;p17"/>
          <p:cNvSpPr txBox="1"/>
          <p:nvPr>
            <p:ph idx="2" type="title"/>
          </p:nvPr>
        </p:nvSpPr>
        <p:spPr>
          <a:xfrm>
            <a:off x="1925325" y="3491775"/>
            <a:ext cx="2277600" cy="3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4" name="Google Shape;454;p17"/>
          <p:cNvSpPr txBox="1"/>
          <p:nvPr>
            <p:ph idx="1" type="subTitle"/>
          </p:nvPr>
        </p:nvSpPr>
        <p:spPr>
          <a:xfrm>
            <a:off x="1925325" y="3826575"/>
            <a:ext cx="2277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55" name="Google Shape;455;p17"/>
          <p:cNvSpPr txBox="1"/>
          <p:nvPr>
            <p:ph idx="3" type="title"/>
          </p:nvPr>
        </p:nvSpPr>
        <p:spPr>
          <a:xfrm>
            <a:off x="4941011" y="3491475"/>
            <a:ext cx="2277600" cy="3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6" name="Google Shape;456;p17"/>
          <p:cNvSpPr txBox="1"/>
          <p:nvPr>
            <p:ph idx="4" type="subTitle"/>
          </p:nvPr>
        </p:nvSpPr>
        <p:spPr>
          <a:xfrm>
            <a:off x="4941068" y="3826575"/>
            <a:ext cx="2277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57" name="Google Shape;457;p17"/>
          <p:cNvGrpSpPr/>
          <p:nvPr/>
        </p:nvGrpSpPr>
        <p:grpSpPr>
          <a:xfrm flipH="1" rot="10800000">
            <a:off x="237550" y="539394"/>
            <a:ext cx="261114" cy="907153"/>
            <a:chOff x="337386" y="4188663"/>
            <a:chExt cx="261114" cy="907153"/>
          </a:xfrm>
        </p:grpSpPr>
        <p:sp>
          <p:nvSpPr>
            <p:cNvPr id="458" name="Google Shape;458;p17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7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7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7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7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7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" name="Google Shape;464;p17"/>
          <p:cNvGrpSpPr/>
          <p:nvPr/>
        </p:nvGrpSpPr>
        <p:grpSpPr>
          <a:xfrm rot="5400000">
            <a:off x="8461209" y="4425759"/>
            <a:ext cx="668263" cy="356672"/>
            <a:chOff x="6613421" y="4558496"/>
            <a:chExt cx="668263" cy="356672"/>
          </a:xfrm>
        </p:grpSpPr>
        <p:grpSp>
          <p:nvGrpSpPr>
            <p:cNvPr id="465" name="Google Shape;465;p17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466" name="Google Shape;466;p17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17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17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17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17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17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17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17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17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17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6" name="Google Shape;476;p17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477" name="Google Shape;477;p17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7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17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17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7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7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17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17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17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7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87" name="Google Shape;487;p17"/>
          <p:cNvSpPr/>
          <p:nvPr/>
        </p:nvSpPr>
        <p:spPr>
          <a:xfrm>
            <a:off x="8616988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17"/>
          <p:cNvSpPr/>
          <p:nvPr/>
        </p:nvSpPr>
        <p:spPr>
          <a:xfrm>
            <a:off x="8424000" y="1093913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17"/>
          <p:cNvSpPr/>
          <p:nvPr/>
        </p:nvSpPr>
        <p:spPr>
          <a:xfrm>
            <a:off x="242850" y="4478838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17"/>
          <p:cNvSpPr/>
          <p:nvPr/>
        </p:nvSpPr>
        <p:spPr>
          <a:xfrm>
            <a:off x="945163" y="460410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3" name="Google Shape;493;p18"/>
          <p:cNvSpPr txBox="1"/>
          <p:nvPr>
            <p:ph idx="2" type="title"/>
          </p:nvPr>
        </p:nvSpPr>
        <p:spPr>
          <a:xfrm>
            <a:off x="720000" y="2736713"/>
            <a:ext cx="21558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4" name="Google Shape;494;p18"/>
          <p:cNvSpPr txBox="1"/>
          <p:nvPr>
            <p:ph idx="1" type="subTitle"/>
          </p:nvPr>
        </p:nvSpPr>
        <p:spPr>
          <a:xfrm>
            <a:off x="720000" y="3147838"/>
            <a:ext cx="2155800" cy="6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5" name="Google Shape;495;p18"/>
          <p:cNvSpPr txBox="1"/>
          <p:nvPr>
            <p:ph idx="3" type="title"/>
          </p:nvPr>
        </p:nvSpPr>
        <p:spPr>
          <a:xfrm>
            <a:off x="3494100" y="2736838"/>
            <a:ext cx="21558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6" name="Google Shape;496;p18"/>
          <p:cNvSpPr txBox="1"/>
          <p:nvPr>
            <p:ph idx="4" type="subTitle"/>
          </p:nvPr>
        </p:nvSpPr>
        <p:spPr>
          <a:xfrm>
            <a:off x="3494101" y="3147838"/>
            <a:ext cx="2155800" cy="6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18"/>
          <p:cNvSpPr txBox="1"/>
          <p:nvPr>
            <p:ph idx="5" type="title"/>
          </p:nvPr>
        </p:nvSpPr>
        <p:spPr>
          <a:xfrm>
            <a:off x="6275098" y="2736838"/>
            <a:ext cx="21558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8" name="Google Shape;498;p18"/>
          <p:cNvSpPr txBox="1"/>
          <p:nvPr>
            <p:ph idx="6" type="subTitle"/>
          </p:nvPr>
        </p:nvSpPr>
        <p:spPr>
          <a:xfrm>
            <a:off x="6275100" y="3147838"/>
            <a:ext cx="2155800" cy="66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99" name="Google Shape;499;p18"/>
          <p:cNvGrpSpPr/>
          <p:nvPr/>
        </p:nvGrpSpPr>
        <p:grpSpPr>
          <a:xfrm rot="-5400000">
            <a:off x="4441461" y="4150525"/>
            <a:ext cx="261114" cy="907153"/>
            <a:chOff x="337386" y="4188663"/>
            <a:chExt cx="261114" cy="907153"/>
          </a:xfrm>
        </p:grpSpPr>
        <p:sp>
          <p:nvSpPr>
            <p:cNvPr id="500" name="Google Shape;500;p18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8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8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8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8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8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" name="Google Shape;506;p18"/>
          <p:cNvGrpSpPr/>
          <p:nvPr/>
        </p:nvGrpSpPr>
        <p:grpSpPr>
          <a:xfrm rot="-5400000">
            <a:off x="33971" y="430596"/>
            <a:ext cx="668263" cy="217597"/>
            <a:chOff x="-668239" y="4338844"/>
            <a:chExt cx="298478" cy="97194"/>
          </a:xfrm>
        </p:grpSpPr>
        <p:sp>
          <p:nvSpPr>
            <p:cNvPr id="507" name="Google Shape;507;p18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8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8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8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8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8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8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8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8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8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7" name="Google Shape;517;p18"/>
          <p:cNvSpPr/>
          <p:nvPr/>
        </p:nvSpPr>
        <p:spPr>
          <a:xfrm>
            <a:off x="165750" y="4230575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18"/>
          <p:cNvSpPr/>
          <p:nvPr/>
        </p:nvSpPr>
        <p:spPr>
          <a:xfrm>
            <a:off x="778498" y="4765825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18"/>
          <p:cNvSpPr/>
          <p:nvPr/>
        </p:nvSpPr>
        <p:spPr>
          <a:xfrm>
            <a:off x="863205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18"/>
          <p:cNvSpPr/>
          <p:nvPr/>
        </p:nvSpPr>
        <p:spPr>
          <a:xfrm>
            <a:off x="8430898" y="1104350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1" name="Google Shape;521;p18"/>
          <p:cNvGrpSpPr/>
          <p:nvPr/>
        </p:nvGrpSpPr>
        <p:grpSpPr>
          <a:xfrm rot="-5400000">
            <a:off x="8461221" y="4495296"/>
            <a:ext cx="668263" cy="217597"/>
            <a:chOff x="-668239" y="4338844"/>
            <a:chExt cx="298478" cy="97194"/>
          </a:xfrm>
        </p:grpSpPr>
        <p:sp>
          <p:nvSpPr>
            <p:cNvPr id="522" name="Google Shape;522;p18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8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8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8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8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8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8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8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8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8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19"/>
          <p:cNvGrpSpPr/>
          <p:nvPr/>
        </p:nvGrpSpPr>
        <p:grpSpPr>
          <a:xfrm flipH="1" rot="5400000">
            <a:off x="8452266" y="430596"/>
            <a:ext cx="668263" cy="217597"/>
            <a:chOff x="-668239" y="4338844"/>
            <a:chExt cx="298478" cy="97194"/>
          </a:xfrm>
        </p:grpSpPr>
        <p:sp>
          <p:nvSpPr>
            <p:cNvPr id="534" name="Google Shape;534;p19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9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9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9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9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9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9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9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9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9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4" name="Google Shape;544;p19"/>
          <p:cNvSpPr/>
          <p:nvPr/>
        </p:nvSpPr>
        <p:spPr>
          <a:xfrm flipH="1">
            <a:off x="8584050" y="4230575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19"/>
          <p:cNvSpPr/>
          <p:nvPr/>
        </p:nvSpPr>
        <p:spPr>
          <a:xfrm flipH="1">
            <a:off x="8164202" y="4765825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19"/>
          <p:cNvSpPr/>
          <p:nvPr/>
        </p:nvSpPr>
        <p:spPr>
          <a:xfrm flipH="1">
            <a:off x="16575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19"/>
          <p:cNvSpPr/>
          <p:nvPr/>
        </p:nvSpPr>
        <p:spPr>
          <a:xfrm flipH="1">
            <a:off x="511802" y="1104350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8" name="Google Shape;548;p19"/>
          <p:cNvGrpSpPr/>
          <p:nvPr/>
        </p:nvGrpSpPr>
        <p:grpSpPr>
          <a:xfrm flipH="1" rot="5400000">
            <a:off x="25016" y="4495296"/>
            <a:ext cx="668263" cy="217597"/>
            <a:chOff x="-668239" y="4338844"/>
            <a:chExt cx="298478" cy="97194"/>
          </a:xfrm>
        </p:grpSpPr>
        <p:sp>
          <p:nvSpPr>
            <p:cNvPr id="549" name="Google Shape;549;p19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9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9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9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9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9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9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9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9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9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9" name="Google Shape;559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60" name="Google Shape;560;p19"/>
          <p:cNvSpPr txBox="1"/>
          <p:nvPr>
            <p:ph idx="2" type="title"/>
          </p:nvPr>
        </p:nvSpPr>
        <p:spPr>
          <a:xfrm>
            <a:off x="1805206" y="2026075"/>
            <a:ext cx="23610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1" name="Google Shape;561;p19"/>
          <p:cNvSpPr txBox="1"/>
          <p:nvPr>
            <p:ph idx="1" type="subTitle"/>
          </p:nvPr>
        </p:nvSpPr>
        <p:spPr>
          <a:xfrm>
            <a:off x="1805206" y="2335100"/>
            <a:ext cx="2361000" cy="5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2" name="Google Shape;562;p19"/>
          <p:cNvSpPr txBox="1"/>
          <p:nvPr>
            <p:ph idx="3" type="title"/>
          </p:nvPr>
        </p:nvSpPr>
        <p:spPr>
          <a:xfrm>
            <a:off x="4977791" y="2026075"/>
            <a:ext cx="23610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3" name="Google Shape;563;p19"/>
          <p:cNvSpPr txBox="1"/>
          <p:nvPr>
            <p:ph idx="4" type="subTitle"/>
          </p:nvPr>
        </p:nvSpPr>
        <p:spPr>
          <a:xfrm>
            <a:off x="4977789" y="2335100"/>
            <a:ext cx="2361000" cy="5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19"/>
          <p:cNvSpPr txBox="1"/>
          <p:nvPr>
            <p:ph idx="5" type="title"/>
          </p:nvPr>
        </p:nvSpPr>
        <p:spPr>
          <a:xfrm>
            <a:off x="1805206" y="3737700"/>
            <a:ext cx="23610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5" name="Google Shape;565;p19"/>
          <p:cNvSpPr txBox="1"/>
          <p:nvPr>
            <p:ph idx="6" type="subTitle"/>
          </p:nvPr>
        </p:nvSpPr>
        <p:spPr>
          <a:xfrm>
            <a:off x="1805206" y="4046700"/>
            <a:ext cx="2361000" cy="5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6" name="Google Shape;566;p19"/>
          <p:cNvSpPr txBox="1"/>
          <p:nvPr>
            <p:ph idx="7" type="title"/>
          </p:nvPr>
        </p:nvSpPr>
        <p:spPr>
          <a:xfrm>
            <a:off x="4977794" y="3737700"/>
            <a:ext cx="2361000" cy="30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67" name="Google Shape;567;p19"/>
          <p:cNvSpPr txBox="1"/>
          <p:nvPr>
            <p:ph idx="8" type="subTitle"/>
          </p:nvPr>
        </p:nvSpPr>
        <p:spPr>
          <a:xfrm>
            <a:off x="4977790" y="4046700"/>
            <a:ext cx="2361000" cy="5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70" name="Google Shape;570;p20"/>
          <p:cNvSpPr txBox="1"/>
          <p:nvPr>
            <p:ph idx="2" type="title"/>
          </p:nvPr>
        </p:nvSpPr>
        <p:spPr>
          <a:xfrm>
            <a:off x="1101175" y="1875750"/>
            <a:ext cx="1986000" cy="3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71" name="Google Shape;571;p20"/>
          <p:cNvSpPr txBox="1"/>
          <p:nvPr>
            <p:ph idx="1" type="subTitle"/>
          </p:nvPr>
        </p:nvSpPr>
        <p:spPr>
          <a:xfrm>
            <a:off x="1101175" y="22105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2" name="Google Shape;572;p20"/>
          <p:cNvSpPr txBox="1"/>
          <p:nvPr>
            <p:ph idx="3" type="title"/>
          </p:nvPr>
        </p:nvSpPr>
        <p:spPr>
          <a:xfrm>
            <a:off x="3578950" y="1875450"/>
            <a:ext cx="1986000" cy="3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73" name="Google Shape;573;p20"/>
          <p:cNvSpPr txBox="1"/>
          <p:nvPr>
            <p:ph idx="4" type="subTitle"/>
          </p:nvPr>
        </p:nvSpPr>
        <p:spPr>
          <a:xfrm>
            <a:off x="3579000" y="22105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20"/>
          <p:cNvSpPr txBox="1"/>
          <p:nvPr>
            <p:ph idx="5" type="title"/>
          </p:nvPr>
        </p:nvSpPr>
        <p:spPr>
          <a:xfrm>
            <a:off x="1101175" y="3741600"/>
            <a:ext cx="1986000" cy="3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75" name="Google Shape;575;p20"/>
          <p:cNvSpPr txBox="1"/>
          <p:nvPr>
            <p:ph idx="6" type="subTitle"/>
          </p:nvPr>
        </p:nvSpPr>
        <p:spPr>
          <a:xfrm>
            <a:off x="1101175" y="407640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6" name="Google Shape;576;p20"/>
          <p:cNvSpPr txBox="1"/>
          <p:nvPr>
            <p:ph idx="7" type="title"/>
          </p:nvPr>
        </p:nvSpPr>
        <p:spPr>
          <a:xfrm>
            <a:off x="3578947" y="3741600"/>
            <a:ext cx="1986000" cy="3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77" name="Google Shape;577;p20"/>
          <p:cNvSpPr txBox="1"/>
          <p:nvPr>
            <p:ph idx="8" type="subTitle"/>
          </p:nvPr>
        </p:nvSpPr>
        <p:spPr>
          <a:xfrm>
            <a:off x="3578947" y="407640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20"/>
          <p:cNvSpPr txBox="1"/>
          <p:nvPr>
            <p:ph idx="9" type="title"/>
          </p:nvPr>
        </p:nvSpPr>
        <p:spPr>
          <a:xfrm>
            <a:off x="6056725" y="1875750"/>
            <a:ext cx="1986000" cy="3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79" name="Google Shape;579;p20"/>
          <p:cNvSpPr txBox="1"/>
          <p:nvPr>
            <p:ph idx="13" type="subTitle"/>
          </p:nvPr>
        </p:nvSpPr>
        <p:spPr>
          <a:xfrm>
            <a:off x="6056725" y="22105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80" name="Google Shape;580;p20"/>
          <p:cNvSpPr txBox="1"/>
          <p:nvPr>
            <p:ph idx="14" type="title"/>
          </p:nvPr>
        </p:nvSpPr>
        <p:spPr>
          <a:xfrm>
            <a:off x="6056725" y="3741600"/>
            <a:ext cx="1986000" cy="3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81" name="Google Shape;581;p20"/>
          <p:cNvSpPr txBox="1"/>
          <p:nvPr>
            <p:ph idx="15" type="subTitle"/>
          </p:nvPr>
        </p:nvSpPr>
        <p:spPr>
          <a:xfrm>
            <a:off x="6056725" y="407640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82" name="Google Shape;582;p20"/>
          <p:cNvGrpSpPr/>
          <p:nvPr/>
        </p:nvGrpSpPr>
        <p:grpSpPr>
          <a:xfrm>
            <a:off x="8664798" y="4150525"/>
            <a:ext cx="261114" cy="907153"/>
            <a:chOff x="337386" y="4188663"/>
            <a:chExt cx="261114" cy="907153"/>
          </a:xfrm>
        </p:grpSpPr>
        <p:sp>
          <p:nvSpPr>
            <p:cNvPr id="583" name="Google Shape;583;p20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0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0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0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0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0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" name="Google Shape;589;p20"/>
          <p:cNvGrpSpPr/>
          <p:nvPr/>
        </p:nvGrpSpPr>
        <p:grpSpPr>
          <a:xfrm rot="-5400000">
            <a:off x="33971" y="430596"/>
            <a:ext cx="668263" cy="217597"/>
            <a:chOff x="-668239" y="4338844"/>
            <a:chExt cx="298478" cy="97194"/>
          </a:xfrm>
        </p:grpSpPr>
        <p:sp>
          <p:nvSpPr>
            <p:cNvPr id="590" name="Google Shape;590;p20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0" name="Google Shape;600;p20"/>
          <p:cNvSpPr/>
          <p:nvPr/>
        </p:nvSpPr>
        <p:spPr>
          <a:xfrm>
            <a:off x="165750" y="4230575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0"/>
          <p:cNvSpPr/>
          <p:nvPr/>
        </p:nvSpPr>
        <p:spPr>
          <a:xfrm>
            <a:off x="778498" y="4765825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0"/>
          <p:cNvSpPr/>
          <p:nvPr/>
        </p:nvSpPr>
        <p:spPr>
          <a:xfrm>
            <a:off x="8593000" y="67705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0"/>
          <p:cNvSpPr/>
          <p:nvPr/>
        </p:nvSpPr>
        <p:spPr>
          <a:xfrm>
            <a:off x="8592998" y="16335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"/>
          <p:cNvSpPr txBox="1"/>
          <p:nvPr>
            <p:ph type="title"/>
          </p:nvPr>
        </p:nvSpPr>
        <p:spPr>
          <a:xfrm>
            <a:off x="4485300" y="2239875"/>
            <a:ext cx="3945600" cy="139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" name="Google Shape;51;p3"/>
          <p:cNvSpPr txBox="1"/>
          <p:nvPr>
            <p:ph hasCustomPrompt="1" idx="2" type="title"/>
          </p:nvPr>
        </p:nvSpPr>
        <p:spPr>
          <a:xfrm>
            <a:off x="5947950" y="1008150"/>
            <a:ext cx="1020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" name="Google Shape;52;p3"/>
          <p:cNvSpPr txBox="1"/>
          <p:nvPr>
            <p:ph idx="1" type="subTitle"/>
          </p:nvPr>
        </p:nvSpPr>
        <p:spPr>
          <a:xfrm>
            <a:off x="4485300" y="3709225"/>
            <a:ext cx="3945600" cy="5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3" name="Google Shape;53;p3"/>
          <p:cNvGrpSpPr/>
          <p:nvPr/>
        </p:nvGrpSpPr>
        <p:grpSpPr>
          <a:xfrm rot="5400000">
            <a:off x="8300336" y="85825"/>
            <a:ext cx="261114" cy="907153"/>
            <a:chOff x="337386" y="4188663"/>
            <a:chExt cx="261114" cy="907153"/>
          </a:xfrm>
        </p:grpSpPr>
        <p:sp>
          <p:nvSpPr>
            <p:cNvPr id="54" name="Google Shape;54;p3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3"/>
          <p:cNvSpPr/>
          <p:nvPr/>
        </p:nvSpPr>
        <p:spPr>
          <a:xfrm>
            <a:off x="4391550" y="408850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8624375" y="44740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" name="Google Shape;62;p3"/>
          <p:cNvGrpSpPr/>
          <p:nvPr/>
        </p:nvGrpSpPr>
        <p:grpSpPr>
          <a:xfrm>
            <a:off x="378971" y="4425759"/>
            <a:ext cx="668263" cy="356672"/>
            <a:chOff x="6613421" y="4558496"/>
            <a:chExt cx="668263" cy="356672"/>
          </a:xfrm>
        </p:grpSpPr>
        <p:grpSp>
          <p:nvGrpSpPr>
            <p:cNvPr id="63" name="Google Shape;63;p3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64" name="Google Shape;64;p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" name="Google Shape;74;p3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75" name="Google Shape;75;p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5" name="Google Shape;85;p3"/>
          <p:cNvSpPr/>
          <p:nvPr/>
        </p:nvSpPr>
        <p:spPr>
          <a:xfrm>
            <a:off x="3871548" y="47341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1"/>
          <p:cNvSpPr txBox="1"/>
          <p:nvPr>
            <p:ph hasCustomPrompt="1" type="title"/>
          </p:nvPr>
        </p:nvSpPr>
        <p:spPr>
          <a:xfrm>
            <a:off x="4572141" y="1977000"/>
            <a:ext cx="38586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6" name="Google Shape;606;p21"/>
          <p:cNvSpPr txBox="1"/>
          <p:nvPr>
            <p:ph idx="1" type="subTitle"/>
          </p:nvPr>
        </p:nvSpPr>
        <p:spPr>
          <a:xfrm>
            <a:off x="4572141" y="2745900"/>
            <a:ext cx="38586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07" name="Google Shape;607;p21"/>
          <p:cNvSpPr txBox="1"/>
          <p:nvPr>
            <p:ph hasCustomPrompt="1" idx="2" type="title"/>
          </p:nvPr>
        </p:nvSpPr>
        <p:spPr>
          <a:xfrm>
            <a:off x="4572000" y="3406491"/>
            <a:ext cx="38586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8" name="Google Shape;608;p21"/>
          <p:cNvSpPr txBox="1"/>
          <p:nvPr>
            <p:ph idx="3" type="subTitle"/>
          </p:nvPr>
        </p:nvSpPr>
        <p:spPr>
          <a:xfrm>
            <a:off x="4572000" y="4175375"/>
            <a:ext cx="38586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609" name="Google Shape;609;p21"/>
          <p:cNvSpPr txBox="1"/>
          <p:nvPr>
            <p:ph hasCustomPrompt="1" idx="4" type="title"/>
          </p:nvPr>
        </p:nvSpPr>
        <p:spPr>
          <a:xfrm>
            <a:off x="4572000" y="539400"/>
            <a:ext cx="38586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10" name="Google Shape;610;p21"/>
          <p:cNvSpPr txBox="1"/>
          <p:nvPr>
            <p:ph idx="5" type="subTitle"/>
          </p:nvPr>
        </p:nvSpPr>
        <p:spPr>
          <a:xfrm>
            <a:off x="4572000" y="1308275"/>
            <a:ext cx="38586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611" name="Google Shape;611;p21"/>
          <p:cNvGrpSpPr/>
          <p:nvPr/>
        </p:nvGrpSpPr>
        <p:grpSpPr>
          <a:xfrm>
            <a:off x="8096771" y="430596"/>
            <a:ext cx="668263" cy="217597"/>
            <a:chOff x="-668239" y="4338844"/>
            <a:chExt cx="298478" cy="97194"/>
          </a:xfrm>
        </p:grpSpPr>
        <p:sp>
          <p:nvSpPr>
            <p:cNvPr id="612" name="Google Shape;612;p21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1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1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1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1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1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1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1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1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1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21"/>
          <p:cNvGrpSpPr/>
          <p:nvPr/>
        </p:nvGrpSpPr>
        <p:grpSpPr>
          <a:xfrm rot="5400000">
            <a:off x="33971" y="4425759"/>
            <a:ext cx="668263" cy="356672"/>
            <a:chOff x="6613421" y="4558496"/>
            <a:chExt cx="668263" cy="356672"/>
          </a:xfrm>
        </p:grpSpPr>
        <p:grpSp>
          <p:nvGrpSpPr>
            <p:cNvPr id="623" name="Google Shape;623;p21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624" name="Google Shape;624;p21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21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21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21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21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21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21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21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21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21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4" name="Google Shape;634;p21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635" name="Google Shape;635;p21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21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21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21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21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21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21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21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21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21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45" name="Google Shape;645;p21"/>
          <p:cNvSpPr/>
          <p:nvPr/>
        </p:nvSpPr>
        <p:spPr>
          <a:xfrm>
            <a:off x="8670100" y="4478838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1"/>
          <p:cNvSpPr/>
          <p:nvPr/>
        </p:nvSpPr>
        <p:spPr>
          <a:xfrm>
            <a:off x="53475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22"/>
          <p:cNvSpPr/>
          <p:nvPr/>
        </p:nvSpPr>
        <p:spPr>
          <a:xfrm>
            <a:off x="508198" y="44982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9" name="Google Shape;649;p22"/>
          <p:cNvGrpSpPr/>
          <p:nvPr/>
        </p:nvGrpSpPr>
        <p:grpSpPr>
          <a:xfrm>
            <a:off x="378971" y="361071"/>
            <a:ext cx="668263" cy="356672"/>
            <a:chOff x="6613421" y="4558496"/>
            <a:chExt cx="668263" cy="356672"/>
          </a:xfrm>
        </p:grpSpPr>
        <p:grpSp>
          <p:nvGrpSpPr>
            <p:cNvPr id="650" name="Google Shape;650;p22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651" name="Google Shape;651;p2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2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2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2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2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2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2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2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2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2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1" name="Google Shape;661;p22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662" name="Google Shape;662;p2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2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2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2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2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2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2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2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2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2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72" name="Google Shape;672;p22"/>
          <p:cNvSpPr/>
          <p:nvPr/>
        </p:nvSpPr>
        <p:spPr>
          <a:xfrm>
            <a:off x="842400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22"/>
          <p:cNvSpPr/>
          <p:nvPr/>
        </p:nvSpPr>
        <p:spPr>
          <a:xfrm>
            <a:off x="8780698" y="1104350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" name="Google Shape;674;p22"/>
          <p:cNvGrpSpPr/>
          <p:nvPr/>
        </p:nvGrpSpPr>
        <p:grpSpPr>
          <a:xfrm rot="-5400000">
            <a:off x="8461221" y="4495296"/>
            <a:ext cx="668263" cy="217597"/>
            <a:chOff x="-668239" y="4338844"/>
            <a:chExt cx="298478" cy="97194"/>
          </a:xfrm>
        </p:grpSpPr>
        <p:sp>
          <p:nvSpPr>
            <p:cNvPr id="675" name="Google Shape;675;p22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2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2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2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2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2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2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2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2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5" name="Google Shape;685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88" name="Google Shape;688;p23"/>
          <p:cNvGrpSpPr/>
          <p:nvPr/>
        </p:nvGrpSpPr>
        <p:grpSpPr>
          <a:xfrm flipH="1">
            <a:off x="237538" y="85825"/>
            <a:ext cx="261114" cy="907153"/>
            <a:chOff x="337386" y="4188663"/>
            <a:chExt cx="261114" cy="907153"/>
          </a:xfrm>
        </p:grpSpPr>
        <p:sp>
          <p:nvSpPr>
            <p:cNvPr id="689" name="Google Shape;689;p23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3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3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3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3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3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Google Shape;695;p23"/>
          <p:cNvGrpSpPr/>
          <p:nvPr/>
        </p:nvGrpSpPr>
        <p:grpSpPr>
          <a:xfrm rot="-5400000">
            <a:off x="8461221" y="4495296"/>
            <a:ext cx="668263" cy="217597"/>
            <a:chOff x="-668239" y="4338844"/>
            <a:chExt cx="298478" cy="97194"/>
          </a:xfrm>
        </p:grpSpPr>
        <p:sp>
          <p:nvSpPr>
            <p:cNvPr id="696" name="Google Shape;696;p23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3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3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3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3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3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3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3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3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3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" name="Google Shape;706;p23"/>
          <p:cNvSpPr/>
          <p:nvPr/>
        </p:nvSpPr>
        <p:spPr>
          <a:xfrm>
            <a:off x="209550" y="4318175"/>
            <a:ext cx="317100" cy="317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23"/>
          <p:cNvSpPr/>
          <p:nvPr/>
        </p:nvSpPr>
        <p:spPr>
          <a:xfrm>
            <a:off x="607198" y="4826625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23"/>
          <p:cNvSpPr/>
          <p:nvPr/>
        </p:nvSpPr>
        <p:spPr>
          <a:xfrm>
            <a:off x="8593000" y="33705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23"/>
          <p:cNvSpPr/>
          <p:nvPr/>
        </p:nvSpPr>
        <p:spPr>
          <a:xfrm>
            <a:off x="8430898" y="1090650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24"/>
          <p:cNvSpPr txBox="1"/>
          <p:nvPr>
            <p:ph type="title"/>
          </p:nvPr>
        </p:nvSpPr>
        <p:spPr>
          <a:xfrm>
            <a:off x="720000" y="539400"/>
            <a:ext cx="3728400" cy="8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12" name="Google Shape;712;p24"/>
          <p:cNvSpPr txBox="1"/>
          <p:nvPr>
            <p:ph idx="1" type="subTitle"/>
          </p:nvPr>
        </p:nvSpPr>
        <p:spPr>
          <a:xfrm>
            <a:off x="720000" y="2137275"/>
            <a:ext cx="3434700" cy="133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13" name="Google Shape;713;p24"/>
          <p:cNvGrpSpPr/>
          <p:nvPr/>
        </p:nvGrpSpPr>
        <p:grpSpPr>
          <a:xfrm rot="10800000">
            <a:off x="4237866" y="4495304"/>
            <a:ext cx="668263" cy="217597"/>
            <a:chOff x="-668239" y="4338844"/>
            <a:chExt cx="298478" cy="97194"/>
          </a:xfrm>
        </p:grpSpPr>
        <p:sp>
          <p:nvSpPr>
            <p:cNvPr id="714" name="Google Shape;714;p24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4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4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4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4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4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4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4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" name="Google Shape;724;p24"/>
          <p:cNvGrpSpPr/>
          <p:nvPr/>
        </p:nvGrpSpPr>
        <p:grpSpPr>
          <a:xfrm rot="10800000">
            <a:off x="8096766" y="361054"/>
            <a:ext cx="668263" cy="356672"/>
            <a:chOff x="6613421" y="4558496"/>
            <a:chExt cx="668263" cy="356672"/>
          </a:xfrm>
        </p:grpSpPr>
        <p:grpSp>
          <p:nvGrpSpPr>
            <p:cNvPr id="725" name="Google Shape;725;p24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726" name="Google Shape;726;p24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24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24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24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24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24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24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24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24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24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6" name="Google Shape;736;p24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737" name="Google Shape;737;p24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24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24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24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24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24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24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24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24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24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47" name="Google Shape;747;p24"/>
          <p:cNvSpPr/>
          <p:nvPr/>
        </p:nvSpPr>
        <p:spPr>
          <a:xfrm>
            <a:off x="8430900" y="44257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24"/>
          <p:cNvSpPr/>
          <p:nvPr/>
        </p:nvSpPr>
        <p:spPr>
          <a:xfrm>
            <a:off x="242850" y="414138"/>
            <a:ext cx="250500" cy="250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24"/>
          <p:cNvSpPr/>
          <p:nvPr/>
        </p:nvSpPr>
        <p:spPr>
          <a:xfrm>
            <a:off x="117600" y="4712900"/>
            <a:ext cx="250500" cy="250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24"/>
          <p:cNvSpPr txBox="1"/>
          <p:nvPr/>
        </p:nvSpPr>
        <p:spPr>
          <a:xfrm>
            <a:off x="720000" y="3565200"/>
            <a:ext cx="3658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CREDITS: This presentation template was created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Cambay"/>
                <a:ea typeface="Cambay"/>
                <a:cs typeface="Cambay"/>
                <a:sym typeface="Cambay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, including icons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Cambay"/>
                <a:ea typeface="Cambay"/>
                <a:cs typeface="Cambay"/>
                <a:sym typeface="Camb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, infographics and images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Cambay"/>
                <a:ea typeface="Cambay"/>
                <a:cs typeface="Cambay"/>
                <a:sym typeface="Camb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accent1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2" name="Google Shape;752;p25"/>
          <p:cNvGrpSpPr/>
          <p:nvPr/>
        </p:nvGrpSpPr>
        <p:grpSpPr>
          <a:xfrm flipH="1" rot="10800000">
            <a:off x="332345" y="66827"/>
            <a:ext cx="8479311" cy="4795729"/>
            <a:chOff x="545450" y="1062300"/>
            <a:chExt cx="6621875" cy="3745200"/>
          </a:xfrm>
        </p:grpSpPr>
        <p:sp>
          <p:nvSpPr>
            <p:cNvPr id="753" name="Google Shape;753;p25"/>
            <p:cNvSpPr/>
            <p:nvPr/>
          </p:nvSpPr>
          <p:spPr>
            <a:xfrm>
              <a:off x="649375" y="1062300"/>
              <a:ext cx="6418925" cy="3367375"/>
            </a:xfrm>
            <a:custGeom>
              <a:rect b="b" l="l" r="r" t="t"/>
              <a:pathLst>
                <a:path extrusionOk="0" fill="none" h="134695" w="256757">
                  <a:moveTo>
                    <a:pt x="1321" y="91248"/>
                  </a:moveTo>
                  <a:cubicBezTo>
                    <a:pt x="1" y="80970"/>
                    <a:pt x="340" y="64769"/>
                    <a:pt x="35651" y="37345"/>
                  </a:cubicBezTo>
                  <a:cubicBezTo>
                    <a:pt x="70979" y="9903"/>
                    <a:pt x="99741" y="750"/>
                    <a:pt x="130484" y="375"/>
                  </a:cubicBezTo>
                  <a:cubicBezTo>
                    <a:pt x="161227" y="0"/>
                    <a:pt x="200499" y="24373"/>
                    <a:pt x="225336" y="55241"/>
                  </a:cubicBezTo>
                  <a:cubicBezTo>
                    <a:pt x="250208" y="86109"/>
                    <a:pt x="256757" y="99063"/>
                    <a:pt x="242358" y="110874"/>
                  </a:cubicBezTo>
                  <a:cubicBezTo>
                    <a:pt x="227959" y="122686"/>
                    <a:pt x="185457" y="134123"/>
                    <a:pt x="101062" y="132589"/>
                  </a:cubicBezTo>
                  <a:cubicBezTo>
                    <a:pt x="45785" y="134694"/>
                    <a:pt x="5104" y="108912"/>
                    <a:pt x="1321" y="91248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E6C23E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5"/>
            <p:cNvSpPr/>
            <p:nvPr/>
          </p:nvSpPr>
          <p:spPr>
            <a:xfrm>
              <a:off x="5095775" y="1242500"/>
              <a:ext cx="2071550" cy="1682600"/>
            </a:xfrm>
            <a:custGeom>
              <a:rect b="b" l="l" r="r" t="t"/>
              <a:pathLst>
                <a:path extrusionOk="0" h="67304" w="82862">
                  <a:moveTo>
                    <a:pt x="0" y="1"/>
                  </a:moveTo>
                  <a:cubicBezTo>
                    <a:pt x="21019" y="10938"/>
                    <a:pt x="41538" y="27835"/>
                    <a:pt x="56990" y="47016"/>
                  </a:cubicBezTo>
                  <a:cubicBezTo>
                    <a:pt x="63199" y="54724"/>
                    <a:pt x="68373" y="61415"/>
                    <a:pt x="72459" y="67303"/>
                  </a:cubicBezTo>
                  <a:cubicBezTo>
                    <a:pt x="82862" y="44964"/>
                    <a:pt x="77955" y="28317"/>
                    <a:pt x="65929" y="18450"/>
                  </a:cubicBezTo>
                  <a:cubicBezTo>
                    <a:pt x="55794" y="10135"/>
                    <a:pt x="36881" y="333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5"/>
            <p:cNvSpPr/>
            <p:nvPr/>
          </p:nvSpPr>
          <p:spPr>
            <a:xfrm>
              <a:off x="2646425" y="4418500"/>
              <a:ext cx="2837000" cy="389000"/>
            </a:xfrm>
            <a:custGeom>
              <a:rect b="b" l="l" r="r" t="t"/>
              <a:pathLst>
                <a:path extrusionOk="0" h="15560" w="113480">
                  <a:moveTo>
                    <a:pt x="113480" y="0"/>
                  </a:moveTo>
                  <a:lnTo>
                    <a:pt x="113480" y="0"/>
                  </a:lnTo>
                  <a:cubicBezTo>
                    <a:pt x="92961" y="2926"/>
                    <a:pt x="67142" y="4729"/>
                    <a:pt x="35240" y="4729"/>
                  </a:cubicBezTo>
                  <a:cubicBezTo>
                    <a:pt x="29994" y="4729"/>
                    <a:pt x="24588" y="4675"/>
                    <a:pt x="19003" y="4568"/>
                  </a:cubicBezTo>
                  <a:cubicBezTo>
                    <a:pt x="16683" y="4657"/>
                    <a:pt x="14382" y="4711"/>
                    <a:pt x="12098" y="4711"/>
                  </a:cubicBezTo>
                  <a:cubicBezTo>
                    <a:pt x="7976" y="4711"/>
                    <a:pt x="3944" y="4568"/>
                    <a:pt x="0" y="4300"/>
                  </a:cubicBezTo>
                  <a:lnTo>
                    <a:pt x="0" y="4300"/>
                  </a:lnTo>
                  <a:cubicBezTo>
                    <a:pt x="16951" y="12187"/>
                    <a:pt x="32849" y="15523"/>
                    <a:pt x="51209" y="15559"/>
                  </a:cubicBezTo>
                  <a:lnTo>
                    <a:pt x="51459" y="15559"/>
                  </a:lnTo>
                  <a:cubicBezTo>
                    <a:pt x="75154" y="15559"/>
                    <a:pt x="95530" y="10135"/>
                    <a:pt x="11348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5"/>
            <p:cNvSpPr/>
            <p:nvPr/>
          </p:nvSpPr>
          <p:spPr>
            <a:xfrm>
              <a:off x="545450" y="1230025"/>
              <a:ext cx="1922575" cy="1418500"/>
            </a:xfrm>
            <a:custGeom>
              <a:rect b="b" l="l" r="r" t="t"/>
              <a:pathLst>
                <a:path extrusionOk="0" h="56740" w="76903">
                  <a:moveTo>
                    <a:pt x="76902" y="0"/>
                  </a:moveTo>
                  <a:lnTo>
                    <a:pt x="76902" y="0"/>
                  </a:lnTo>
                  <a:cubicBezTo>
                    <a:pt x="33170" y="1160"/>
                    <a:pt x="22839" y="8386"/>
                    <a:pt x="22839" y="8386"/>
                  </a:cubicBezTo>
                  <a:cubicBezTo>
                    <a:pt x="18289" y="10474"/>
                    <a:pt x="14703" y="13204"/>
                    <a:pt x="11902" y="16076"/>
                  </a:cubicBezTo>
                  <a:cubicBezTo>
                    <a:pt x="11795" y="16166"/>
                    <a:pt x="11670" y="16255"/>
                    <a:pt x="11563" y="16344"/>
                  </a:cubicBezTo>
                  <a:cubicBezTo>
                    <a:pt x="8779" y="19181"/>
                    <a:pt x="6602" y="22500"/>
                    <a:pt x="4925" y="26033"/>
                  </a:cubicBezTo>
                  <a:cubicBezTo>
                    <a:pt x="3194" y="29601"/>
                    <a:pt x="2606" y="32153"/>
                    <a:pt x="2606" y="32153"/>
                  </a:cubicBezTo>
                  <a:lnTo>
                    <a:pt x="2623" y="32153"/>
                  </a:lnTo>
                  <a:cubicBezTo>
                    <a:pt x="1" y="41038"/>
                    <a:pt x="179" y="50370"/>
                    <a:pt x="2284" y="56740"/>
                  </a:cubicBezTo>
                  <a:cubicBezTo>
                    <a:pt x="7941" y="48639"/>
                    <a:pt x="17040" y="39147"/>
                    <a:pt x="31475" y="27924"/>
                  </a:cubicBezTo>
                  <a:cubicBezTo>
                    <a:pt x="47658" y="15363"/>
                    <a:pt x="62557" y="6316"/>
                    <a:pt x="7690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" name="Google Shape;757;p25"/>
          <p:cNvGrpSpPr/>
          <p:nvPr/>
        </p:nvGrpSpPr>
        <p:grpSpPr>
          <a:xfrm rot="5400000">
            <a:off x="582536" y="4386475"/>
            <a:ext cx="261114" cy="907153"/>
            <a:chOff x="337386" y="4188663"/>
            <a:chExt cx="261114" cy="907153"/>
          </a:xfrm>
        </p:grpSpPr>
        <p:sp>
          <p:nvSpPr>
            <p:cNvPr id="758" name="Google Shape;758;p25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5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5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5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5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5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4" name="Google Shape;764;p25"/>
          <p:cNvSpPr/>
          <p:nvPr/>
        </p:nvSpPr>
        <p:spPr>
          <a:xfrm>
            <a:off x="493800" y="358950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25"/>
          <p:cNvSpPr/>
          <p:nvPr/>
        </p:nvSpPr>
        <p:spPr>
          <a:xfrm>
            <a:off x="8624375" y="44740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6" name="Google Shape;766;p25"/>
          <p:cNvGrpSpPr/>
          <p:nvPr/>
        </p:nvGrpSpPr>
        <p:grpSpPr>
          <a:xfrm rot="-5400000">
            <a:off x="8461221" y="430596"/>
            <a:ext cx="668263" cy="217597"/>
            <a:chOff x="-668239" y="4338844"/>
            <a:chExt cx="298478" cy="97194"/>
          </a:xfrm>
        </p:grpSpPr>
        <p:sp>
          <p:nvSpPr>
            <p:cNvPr id="767" name="Google Shape;767;p25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5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5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5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5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5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5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5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5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5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26"/>
          <p:cNvSpPr/>
          <p:nvPr/>
        </p:nvSpPr>
        <p:spPr>
          <a:xfrm>
            <a:off x="508198" y="44982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9" name="Google Shape;779;p26"/>
          <p:cNvGrpSpPr/>
          <p:nvPr/>
        </p:nvGrpSpPr>
        <p:grpSpPr>
          <a:xfrm>
            <a:off x="378971" y="361071"/>
            <a:ext cx="668263" cy="356672"/>
            <a:chOff x="6613421" y="4558496"/>
            <a:chExt cx="668263" cy="356672"/>
          </a:xfrm>
        </p:grpSpPr>
        <p:grpSp>
          <p:nvGrpSpPr>
            <p:cNvPr id="780" name="Google Shape;780;p26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781" name="Google Shape;781;p26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6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6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6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6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26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26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26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26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26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1" name="Google Shape;791;p26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792" name="Google Shape;792;p26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26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6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26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26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26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26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26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26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26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02" name="Google Shape;802;p26"/>
          <p:cNvSpPr/>
          <p:nvPr/>
        </p:nvSpPr>
        <p:spPr>
          <a:xfrm>
            <a:off x="8424000" y="3610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26"/>
          <p:cNvSpPr/>
          <p:nvPr/>
        </p:nvSpPr>
        <p:spPr>
          <a:xfrm>
            <a:off x="8780698" y="1104350"/>
            <a:ext cx="211800" cy="211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4" name="Google Shape;804;p26"/>
          <p:cNvGrpSpPr/>
          <p:nvPr/>
        </p:nvGrpSpPr>
        <p:grpSpPr>
          <a:xfrm rot="-5400000">
            <a:off x="8461221" y="4495296"/>
            <a:ext cx="668263" cy="217597"/>
            <a:chOff x="-668239" y="4338844"/>
            <a:chExt cx="298478" cy="97194"/>
          </a:xfrm>
        </p:grpSpPr>
        <p:sp>
          <p:nvSpPr>
            <p:cNvPr id="805" name="Google Shape;805;p26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6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6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6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6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6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6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6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6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6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8" name="Google Shape;88;p4"/>
          <p:cNvSpPr txBox="1"/>
          <p:nvPr>
            <p:ph idx="1" type="body"/>
          </p:nvPr>
        </p:nvSpPr>
        <p:spPr>
          <a:xfrm>
            <a:off x="720000" y="1215750"/>
            <a:ext cx="7704000" cy="33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89" name="Google Shape;89;p4"/>
          <p:cNvSpPr/>
          <p:nvPr/>
        </p:nvSpPr>
        <p:spPr>
          <a:xfrm>
            <a:off x="8470975" y="440175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" name="Google Shape;90;p4"/>
          <p:cNvGrpSpPr/>
          <p:nvPr/>
        </p:nvGrpSpPr>
        <p:grpSpPr>
          <a:xfrm rot="-5400000">
            <a:off x="33971" y="430596"/>
            <a:ext cx="668263" cy="217597"/>
            <a:chOff x="-668239" y="4338844"/>
            <a:chExt cx="298478" cy="97194"/>
          </a:xfrm>
        </p:grpSpPr>
        <p:sp>
          <p:nvSpPr>
            <p:cNvPr id="91" name="Google Shape;91;p4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" name="Google Shape;101;p4"/>
          <p:cNvSpPr/>
          <p:nvPr/>
        </p:nvSpPr>
        <p:spPr>
          <a:xfrm>
            <a:off x="8424000" y="148325"/>
            <a:ext cx="296700" cy="29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"/>
          <p:cNvSpPr/>
          <p:nvPr/>
        </p:nvSpPr>
        <p:spPr>
          <a:xfrm>
            <a:off x="165750" y="37384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5" name="Google Shape;105;p5"/>
          <p:cNvSpPr txBox="1"/>
          <p:nvPr>
            <p:ph idx="2" type="title"/>
          </p:nvPr>
        </p:nvSpPr>
        <p:spPr>
          <a:xfrm>
            <a:off x="1537425" y="2658649"/>
            <a:ext cx="27426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6" name="Google Shape;106;p5"/>
          <p:cNvSpPr txBox="1"/>
          <p:nvPr>
            <p:ph idx="3" type="title"/>
          </p:nvPr>
        </p:nvSpPr>
        <p:spPr>
          <a:xfrm>
            <a:off x="4863974" y="2658649"/>
            <a:ext cx="2742600" cy="4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7" name="Google Shape;107;p5"/>
          <p:cNvSpPr txBox="1"/>
          <p:nvPr>
            <p:ph idx="1" type="subTitle"/>
          </p:nvPr>
        </p:nvSpPr>
        <p:spPr>
          <a:xfrm>
            <a:off x="4863975" y="3088150"/>
            <a:ext cx="2742600" cy="8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8" name="Google Shape;108;p5"/>
          <p:cNvSpPr txBox="1"/>
          <p:nvPr>
            <p:ph idx="4" type="subTitle"/>
          </p:nvPr>
        </p:nvSpPr>
        <p:spPr>
          <a:xfrm>
            <a:off x="1537425" y="3088150"/>
            <a:ext cx="2742600" cy="8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09" name="Google Shape;109;p5"/>
          <p:cNvGrpSpPr/>
          <p:nvPr/>
        </p:nvGrpSpPr>
        <p:grpSpPr>
          <a:xfrm flipH="1" rot="-5400000">
            <a:off x="33971" y="4495298"/>
            <a:ext cx="668263" cy="217597"/>
            <a:chOff x="-668239" y="4338844"/>
            <a:chExt cx="298478" cy="97194"/>
          </a:xfrm>
        </p:grpSpPr>
        <p:sp>
          <p:nvSpPr>
            <p:cNvPr id="110" name="Google Shape;110;p5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5"/>
          <p:cNvSpPr/>
          <p:nvPr/>
        </p:nvSpPr>
        <p:spPr>
          <a:xfrm flipH="1" rot="10800000">
            <a:off x="165750" y="337042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5"/>
          <p:cNvSpPr/>
          <p:nvPr/>
        </p:nvSpPr>
        <p:spPr>
          <a:xfrm flipH="1" rot="10800000">
            <a:off x="476898" y="1214967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"/>
          <p:cNvSpPr/>
          <p:nvPr/>
        </p:nvSpPr>
        <p:spPr>
          <a:xfrm flipH="1" rot="10800000">
            <a:off x="8593000" y="4401742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5"/>
          <p:cNvSpPr/>
          <p:nvPr/>
        </p:nvSpPr>
        <p:spPr>
          <a:xfrm flipH="1" rot="10800000">
            <a:off x="8592998" y="3686967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" name="Google Shape;124;p5"/>
          <p:cNvGrpSpPr/>
          <p:nvPr/>
        </p:nvGrpSpPr>
        <p:grpSpPr>
          <a:xfrm rot="-5400000">
            <a:off x="4441461" y="4150525"/>
            <a:ext cx="261114" cy="907153"/>
            <a:chOff x="337386" y="4188663"/>
            <a:chExt cx="261114" cy="907153"/>
          </a:xfrm>
        </p:grpSpPr>
        <p:sp>
          <p:nvSpPr>
            <p:cNvPr id="125" name="Google Shape;125;p5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" name="Google Shape;131;p5"/>
          <p:cNvGrpSpPr/>
          <p:nvPr/>
        </p:nvGrpSpPr>
        <p:grpSpPr>
          <a:xfrm flipH="1" rot="-5400000">
            <a:off x="8461221" y="430598"/>
            <a:ext cx="668263" cy="217597"/>
            <a:chOff x="-668239" y="4338844"/>
            <a:chExt cx="298478" cy="97194"/>
          </a:xfrm>
        </p:grpSpPr>
        <p:sp>
          <p:nvSpPr>
            <p:cNvPr id="132" name="Google Shape;132;p5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"/>
          <p:cNvSpPr/>
          <p:nvPr/>
        </p:nvSpPr>
        <p:spPr>
          <a:xfrm>
            <a:off x="8653450" y="397513"/>
            <a:ext cx="283800" cy="283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6"/>
          <p:cNvSpPr/>
          <p:nvPr/>
        </p:nvSpPr>
        <p:spPr>
          <a:xfrm>
            <a:off x="234775" y="44257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6"/>
          <p:cNvGrpSpPr/>
          <p:nvPr/>
        </p:nvGrpSpPr>
        <p:grpSpPr>
          <a:xfrm rot="-5400000">
            <a:off x="-154014" y="-44737"/>
            <a:ext cx="261114" cy="907153"/>
            <a:chOff x="337386" y="4188663"/>
            <a:chExt cx="261114" cy="907153"/>
          </a:xfrm>
        </p:grpSpPr>
        <p:sp>
          <p:nvSpPr>
            <p:cNvPr id="146" name="Google Shape;146;p6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6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6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6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6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6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" name="Google Shape;152;p6"/>
          <p:cNvGrpSpPr/>
          <p:nvPr/>
        </p:nvGrpSpPr>
        <p:grpSpPr>
          <a:xfrm rot="-5400000">
            <a:off x="8461221" y="4495296"/>
            <a:ext cx="668263" cy="217597"/>
            <a:chOff x="-668239" y="4338844"/>
            <a:chExt cx="298478" cy="97194"/>
          </a:xfrm>
        </p:grpSpPr>
        <p:sp>
          <p:nvSpPr>
            <p:cNvPr id="153" name="Google Shape;153;p6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6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6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6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"/>
          <p:cNvSpPr txBox="1"/>
          <p:nvPr>
            <p:ph idx="1" type="body"/>
          </p:nvPr>
        </p:nvSpPr>
        <p:spPr>
          <a:xfrm>
            <a:off x="720000" y="1923750"/>
            <a:ext cx="3684900" cy="21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6" name="Google Shape;166;p7"/>
          <p:cNvSpPr txBox="1"/>
          <p:nvPr>
            <p:ph type="title"/>
          </p:nvPr>
        </p:nvSpPr>
        <p:spPr>
          <a:xfrm>
            <a:off x="720000" y="1096250"/>
            <a:ext cx="3684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67" name="Google Shape;167;p7"/>
          <p:cNvGrpSpPr/>
          <p:nvPr/>
        </p:nvGrpSpPr>
        <p:grpSpPr>
          <a:xfrm rot="5400000">
            <a:off x="582536" y="4386475"/>
            <a:ext cx="261114" cy="907153"/>
            <a:chOff x="337386" y="4188663"/>
            <a:chExt cx="261114" cy="907153"/>
          </a:xfrm>
        </p:grpSpPr>
        <p:sp>
          <p:nvSpPr>
            <p:cNvPr id="168" name="Google Shape;168;p7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" name="Google Shape;174;p7"/>
          <p:cNvGrpSpPr/>
          <p:nvPr/>
        </p:nvGrpSpPr>
        <p:grpSpPr>
          <a:xfrm>
            <a:off x="3903746" y="361071"/>
            <a:ext cx="668263" cy="356672"/>
            <a:chOff x="6613421" y="4558496"/>
            <a:chExt cx="668263" cy="356672"/>
          </a:xfrm>
        </p:grpSpPr>
        <p:grpSp>
          <p:nvGrpSpPr>
            <p:cNvPr id="175" name="Google Shape;175;p7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176" name="Google Shape;176;p7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7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7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7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7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7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7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7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7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7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" name="Google Shape;186;p7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187" name="Google Shape;187;p7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7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7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7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7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7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7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7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7" name="Google Shape;197;p7"/>
          <p:cNvSpPr/>
          <p:nvPr/>
        </p:nvSpPr>
        <p:spPr>
          <a:xfrm>
            <a:off x="419701" y="392700"/>
            <a:ext cx="293400" cy="293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7"/>
          <p:cNvSpPr/>
          <p:nvPr/>
        </p:nvSpPr>
        <p:spPr>
          <a:xfrm>
            <a:off x="8430900" y="4401750"/>
            <a:ext cx="404700" cy="4047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7"/>
          <p:cNvSpPr/>
          <p:nvPr/>
        </p:nvSpPr>
        <p:spPr>
          <a:xfrm>
            <a:off x="8430898" y="43350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8"/>
          <p:cNvGrpSpPr/>
          <p:nvPr/>
        </p:nvGrpSpPr>
        <p:grpSpPr>
          <a:xfrm>
            <a:off x="332345" y="173890"/>
            <a:ext cx="8479311" cy="4795729"/>
            <a:chOff x="545450" y="1062300"/>
            <a:chExt cx="6621875" cy="3745200"/>
          </a:xfrm>
        </p:grpSpPr>
        <p:sp>
          <p:nvSpPr>
            <p:cNvPr id="202" name="Google Shape;202;p8"/>
            <p:cNvSpPr/>
            <p:nvPr/>
          </p:nvSpPr>
          <p:spPr>
            <a:xfrm>
              <a:off x="649375" y="1062300"/>
              <a:ext cx="6418925" cy="3367375"/>
            </a:xfrm>
            <a:custGeom>
              <a:rect b="b" l="l" r="r" t="t"/>
              <a:pathLst>
                <a:path extrusionOk="0" fill="none" h="134695" w="256757">
                  <a:moveTo>
                    <a:pt x="1321" y="91248"/>
                  </a:moveTo>
                  <a:cubicBezTo>
                    <a:pt x="1" y="80970"/>
                    <a:pt x="340" y="64769"/>
                    <a:pt x="35651" y="37345"/>
                  </a:cubicBezTo>
                  <a:cubicBezTo>
                    <a:pt x="70979" y="9903"/>
                    <a:pt x="99741" y="750"/>
                    <a:pt x="130484" y="375"/>
                  </a:cubicBezTo>
                  <a:cubicBezTo>
                    <a:pt x="161227" y="0"/>
                    <a:pt x="200499" y="24373"/>
                    <a:pt x="225336" y="55241"/>
                  </a:cubicBezTo>
                  <a:cubicBezTo>
                    <a:pt x="250208" y="86109"/>
                    <a:pt x="256757" y="99063"/>
                    <a:pt x="242358" y="110874"/>
                  </a:cubicBezTo>
                  <a:cubicBezTo>
                    <a:pt x="227959" y="122686"/>
                    <a:pt x="185457" y="134123"/>
                    <a:pt x="101062" y="132589"/>
                  </a:cubicBezTo>
                  <a:cubicBezTo>
                    <a:pt x="45785" y="134694"/>
                    <a:pt x="5104" y="108912"/>
                    <a:pt x="1321" y="91248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E6C23E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5095775" y="1242500"/>
              <a:ext cx="2071550" cy="1682600"/>
            </a:xfrm>
            <a:custGeom>
              <a:rect b="b" l="l" r="r" t="t"/>
              <a:pathLst>
                <a:path extrusionOk="0" h="67304" w="82862">
                  <a:moveTo>
                    <a:pt x="0" y="1"/>
                  </a:moveTo>
                  <a:cubicBezTo>
                    <a:pt x="21019" y="10938"/>
                    <a:pt x="41538" y="27835"/>
                    <a:pt x="56990" y="47016"/>
                  </a:cubicBezTo>
                  <a:cubicBezTo>
                    <a:pt x="63199" y="54724"/>
                    <a:pt x="68373" y="61415"/>
                    <a:pt x="72459" y="67303"/>
                  </a:cubicBezTo>
                  <a:cubicBezTo>
                    <a:pt x="82862" y="44964"/>
                    <a:pt x="77955" y="28317"/>
                    <a:pt x="65929" y="18450"/>
                  </a:cubicBezTo>
                  <a:cubicBezTo>
                    <a:pt x="55794" y="10135"/>
                    <a:pt x="36881" y="333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2646425" y="4418500"/>
              <a:ext cx="2837000" cy="389000"/>
            </a:xfrm>
            <a:custGeom>
              <a:rect b="b" l="l" r="r" t="t"/>
              <a:pathLst>
                <a:path extrusionOk="0" h="15560" w="113480">
                  <a:moveTo>
                    <a:pt x="113480" y="0"/>
                  </a:moveTo>
                  <a:lnTo>
                    <a:pt x="113480" y="0"/>
                  </a:lnTo>
                  <a:cubicBezTo>
                    <a:pt x="92961" y="2926"/>
                    <a:pt x="67142" y="4729"/>
                    <a:pt x="35240" y="4729"/>
                  </a:cubicBezTo>
                  <a:cubicBezTo>
                    <a:pt x="29994" y="4729"/>
                    <a:pt x="24588" y="4675"/>
                    <a:pt x="19003" y="4568"/>
                  </a:cubicBezTo>
                  <a:cubicBezTo>
                    <a:pt x="16683" y="4657"/>
                    <a:pt x="14382" y="4711"/>
                    <a:pt x="12098" y="4711"/>
                  </a:cubicBezTo>
                  <a:cubicBezTo>
                    <a:pt x="7976" y="4711"/>
                    <a:pt x="3944" y="4568"/>
                    <a:pt x="0" y="4300"/>
                  </a:cubicBezTo>
                  <a:lnTo>
                    <a:pt x="0" y="4300"/>
                  </a:lnTo>
                  <a:cubicBezTo>
                    <a:pt x="16951" y="12187"/>
                    <a:pt x="32849" y="15523"/>
                    <a:pt x="51209" y="15559"/>
                  </a:cubicBezTo>
                  <a:lnTo>
                    <a:pt x="51459" y="15559"/>
                  </a:lnTo>
                  <a:cubicBezTo>
                    <a:pt x="75154" y="15559"/>
                    <a:pt x="95530" y="10135"/>
                    <a:pt x="11348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545450" y="1230025"/>
              <a:ext cx="1922575" cy="1418500"/>
            </a:xfrm>
            <a:custGeom>
              <a:rect b="b" l="l" r="r" t="t"/>
              <a:pathLst>
                <a:path extrusionOk="0" h="56740" w="76903">
                  <a:moveTo>
                    <a:pt x="76902" y="0"/>
                  </a:moveTo>
                  <a:lnTo>
                    <a:pt x="76902" y="0"/>
                  </a:lnTo>
                  <a:cubicBezTo>
                    <a:pt x="33170" y="1160"/>
                    <a:pt x="22839" y="8386"/>
                    <a:pt x="22839" y="8386"/>
                  </a:cubicBezTo>
                  <a:cubicBezTo>
                    <a:pt x="18289" y="10474"/>
                    <a:pt x="14703" y="13204"/>
                    <a:pt x="11902" y="16076"/>
                  </a:cubicBezTo>
                  <a:cubicBezTo>
                    <a:pt x="11795" y="16166"/>
                    <a:pt x="11670" y="16255"/>
                    <a:pt x="11563" y="16344"/>
                  </a:cubicBezTo>
                  <a:cubicBezTo>
                    <a:pt x="8779" y="19181"/>
                    <a:pt x="6602" y="22500"/>
                    <a:pt x="4925" y="26033"/>
                  </a:cubicBezTo>
                  <a:cubicBezTo>
                    <a:pt x="3194" y="29601"/>
                    <a:pt x="2606" y="32153"/>
                    <a:pt x="2606" y="32153"/>
                  </a:cubicBezTo>
                  <a:lnTo>
                    <a:pt x="2623" y="32153"/>
                  </a:lnTo>
                  <a:cubicBezTo>
                    <a:pt x="1" y="41038"/>
                    <a:pt x="179" y="50370"/>
                    <a:pt x="2284" y="56740"/>
                  </a:cubicBezTo>
                  <a:cubicBezTo>
                    <a:pt x="7941" y="48639"/>
                    <a:pt x="17040" y="39147"/>
                    <a:pt x="31475" y="27924"/>
                  </a:cubicBezTo>
                  <a:cubicBezTo>
                    <a:pt x="47658" y="15363"/>
                    <a:pt x="62557" y="6316"/>
                    <a:pt x="7690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" name="Google Shape;206;p8"/>
          <p:cNvGrpSpPr/>
          <p:nvPr/>
        </p:nvGrpSpPr>
        <p:grpSpPr>
          <a:xfrm rot="-5400000">
            <a:off x="8320018" y="-117756"/>
            <a:ext cx="261114" cy="907153"/>
            <a:chOff x="337386" y="4188663"/>
            <a:chExt cx="261114" cy="907153"/>
          </a:xfrm>
        </p:grpSpPr>
        <p:sp>
          <p:nvSpPr>
            <p:cNvPr id="207" name="Google Shape;207;p8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8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8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8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8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8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" name="Google Shape;213;p8"/>
          <p:cNvSpPr/>
          <p:nvPr/>
        </p:nvSpPr>
        <p:spPr>
          <a:xfrm rot="10800000">
            <a:off x="8308967" y="4423647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8"/>
          <p:cNvSpPr/>
          <p:nvPr/>
        </p:nvSpPr>
        <p:spPr>
          <a:xfrm rot="10800000">
            <a:off x="238267" y="409347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" name="Google Shape;215;p8"/>
          <p:cNvGrpSpPr/>
          <p:nvPr/>
        </p:nvGrpSpPr>
        <p:grpSpPr>
          <a:xfrm rot="5400000">
            <a:off x="34183" y="4495303"/>
            <a:ext cx="668263" cy="217597"/>
            <a:chOff x="-668239" y="4338844"/>
            <a:chExt cx="298478" cy="97194"/>
          </a:xfrm>
        </p:grpSpPr>
        <p:sp>
          <p:nvSpPr>
            <p:cNvPr id="216" name="Google Shape;216;p8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6" name="Google Shape;226;p8"/>
          <p:cNvSpPr txBox="1"/>
          <p:nvPr>
            <p:ph type="title"/>
          </p:nvPr>
        </p:nvSpPr>
        <p:spPr>
          <a:xfrm>
            <a:off x="1796100" y="1360400"/>
            <a:ext cx="55518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9"/>
          <p:cNvSpPr txBox="1"/>
          <p:nvPr>
            <p:ph type="title"/>
          </p:nvPr>
        </p:nvSpPr>
        <p:spPr>
          <a:xfrm>
            <a:off x="713100" y="1567950"/>
            <a:ext cx="3659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9" name="Google Shape;229;p9"/>
          <p:cNvSpPr txBox="1"/>
          <p:nvPr>
            <p:ph idx="1" type="subTitle"/>
          </p:nvPr>
        </p:nvSpPr>
        <p:spPr>
          <a:xfrm>
            <a:off x="713100" y="2409750"/>
            <a:ext cx="3659700" cy="11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9"/>
          <p:cNvSpPr/>
          <p:nvPr/>
        </p:nvSpPr>
        <p:spPr>
          <a:xfrm>
            <a:off x="4369650" y="4522725"/>
            <a:ext cx="283800" cy="283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1" name="Google Shape;231;p9"/>
          <p:cNvGrpSpPr/>
          <p:nvPr/>
        </p:nvGrpSpPr>
        <p:grpSpPr>
          <a:xfrm rot="-5400000">
            <a:off x="378971" y="4495296"/>
            <a:ext cx="668263" cy="217597"/>
            <a:chOff x="-668239" y="4338844"/>
            <a:chExt cx="298478" cy="97194"/>
          </a:xfrm>
        </p:grpSpPr>
        <p:sp>
          <p:nvSpPr>
            <p:cNvPr id="232" name="Google Shape;232;p9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9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9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9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9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9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9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" name="Google Shape;242;p9"/>
          <p:cNvGrpSpPr/>
          <p:nvPr/>
        </p:nvGrpSpPr>
        <p:grpSpPr>
          <a:xfrm>
            <a:off x="3903746" y="361071"/>
            <a:ext cx="668263" cy="356672"/>
            <a:chOff x="6613421" y="4558496"/>
            <a:chExt cx="668263" cy="356672"/>
          </a:xfrm>
        </p:grpSpPr>
        <p:grpSp>
          <p:nvGrpSpPr>
            <p:cNvPr id="243" name="Google Shape;243;p9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244" name="Google Shape;244;p9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9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9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9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9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9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9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9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9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9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255" name="Google Shape;255;p9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9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9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9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9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9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9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9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9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9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5" name="Google Shape;265;p9"/>
          <p:cNvSpPr/>
          <p:nvPr/>
        </p:nvSpPr>
        <p:spPr>
          <a:xfrm>
            <a:off x="356400" y="650325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9"/>
          <p:cNvSpPr/>
          <p:nvPr/>
        </p:nvSpPr>
        <p:spPr>
          <a:xfrm>
            <a:off x="8505075" y="321800"/>
            <a:ext cx="217500" cy="217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9"/>
          <p:cNvSpPr/>
          <p:nvPr/>
        </p:nvSpPr>
        <p:spPr>
          <a:xfrm>
            <a:off x="8601075" y="3742225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0"/>
          <p:cNvSpPr txBox="1"/>
          <p:nvPr>
            <p:ph type="title"/>
          </p:nvPr>
        </p:nvSpPr>
        <p:spPr>
          <a:xfrm>
            <a:off x="2103900" y="3377575"/>
            <a:ext cx="4936200" cy="10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270" name="Google Shape;270;p10"/>
          <p:cNvGrpSpPr/>
          <p:nvPr/>
        </p:nvGrpSpPr>
        <p:grpSpPr>
          <a:xfrm flipH="1" rot="-5400000">
            <a:off x="8320018" y="4386475"/>
            <a:ext cx="261114" cy="907153"/>
            <a:chOff x="337386" y="4188663"/>
            <a:chExt cx="261114" cy="907153"/>
          </a:xfrm>
        </p:grpSpPr>
        <p:sp>
          <p:nvSpPr>
            <p:cNvPr id="271" name="Google Shape;271;p10"/>
            <p:cNvSpPr/>
            <p:nvPr/>
          </p:nvSpPr>
          <p:spPr>
            <a:xfrm rot="5400000">
              <a:off x="529199" y="4188663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0"/>
            <p:cNvSpPr/>
            <p:nvPr/>
          </p:nvSpPr>
          <p:spPr>
            <a:xfrm rot="5400000">
              <a:off x="529199" y="4467931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0"/>
            <p:cNvSpPr/>
            <p:nvPr/>
          </p:nvSpPr>
          <p:spPr>
            <a:xfrm rot="5400000">
              <a:off x="529199" y="4747244"/>
              <a:ext cx="69300" cy="69300"/>
            </a:xfrm>
            <a:prstGeom prst="ellipse">
              <a:avLst/>
            </a:prstGeom>
            <a:solidFill>
              <a:schemeClr val="dk2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0"/>
            <p:cNvSpPr/>
            <p:nvPr/>
          </p:nvSpPr>
          <p:spPr>
            <a:xfrm rot="5400000">
              <a:off x="337386" y="4467957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0"/>
            <p:cNvSpPr/>
            <p:nvPr/>
          </p:nvSpPr>
          <p:spPr>
            <a:xfrm rot="5400000">
              <a:off x="337386" y="4747220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 rot="5400000">
              <a:off x="337386" y="5026516"/>
              <a:ext cx="69300" cy="69300"/>
            </a:xfrm>
            <a:prstGeom prst="ellipse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" name="Google Shape;277;p10"/>
          <p:cNvSpPr/>
          <p:nvPr/>
        </p:nvSpPr>
        <p:spPr>
          <a:xfrm flipH="1">
            <a:off x="8308967" y="358950"/>
            <a:ext cx="360900" cy="36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0"/>
          <p:cNvSpPr/>
          <p:nvPr/>
        </p:nvSpPr>
        <p:spPr>
          <a:xfrm flipH="1">
            <a:off x="279192" y="4474050"/>
            <a:ext cx="260100" cy="2601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10"/>
          <p:cNvGrpSpPr/>
          <p:nvPr/>
        </p:nvGrpSpPr>
        <p:grpSpPr>
          <a:xfrm flipH="1" rot="5400000">
            <a:off x="34183" y="430596"/>
            <a:ext cx="668263" cy="217597"/>
            <a:chOff x="-668239" y="4338844"/>
            <a:chExt cx="298478" cy="97194"/>
          </a:xfrm>
        </p:grpSpPr>
        <p:sp>
          <p:nvSpPr>
            <p:cNvPr id="280" name="Google Shape;280;p10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0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0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0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0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0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0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0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b="1"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●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○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■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●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○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■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●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Cambay"/>
              <a:buChar char="○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Cambay"/>
              <a:buChar char="■"/>
              <a:defRPr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27"/>
          <p:cNvSpPr/>
          <p:nvPr/>
        </p:nvSpPr>
        <p:spPr>
          <a:xfrm rot="-5973709">
            <a:off x="4698869" y="882424"/>
            <a:ext cx="3806463" cy="3311217"/>
          </a:xfrm>
          <a:custGeom>
            <a:rect b="b" l="l" r="r" t="t"/>
            <a:pathLst>
              <a:path extrusionOk="0" fill="none" h="123798" w="137456">
                <a:moveTo>
                  <a:pt x="705" y="83867"/>
                </a:moveTo>
                <a:cubicBezTo>
                  <a:pt x="0" y="74420"/>
                  <a:pt x="179" y="59531"/>
                  <a:pt x="19082" y="34320"/>
                </a:cubicBezTo>
                <a:cubicBezTo>
                  <a:pt x="37995" y="9100"/>
                  <a:pt x="53402" y="697"/>
                  <a:pt x="69861" y="349"/>
                </a:cubicBezTo>
                <a:cubicBezTo>
                  <a:pt x="86320" y="1"/>
                  <a:pt x="107338" y="22410"/>
                  <a:pt x="120640" y="50779"/>
                </a:cubicBezTo>
                <a:cubicBezTo>
                  <a:pt x="133950" y="79139"/>
                  <a:pt x="137456" y="91049"/>
                  <a:pt x="129748" y="101905"/>
                </a:cubicBezTo>
                <a:cubicBezTo>
                  <a:pt x="122040" y="112762"/>
                  <a:pt x="99283" y="123271"/>
                  <a:pt x="54106" y="121871"/>
                </a:cubicBezTo>
                <a:cubicBezTo>
                  <a:pt x="24515" y="123798"/>
                  <a:pt x="2730" y="100103"/>
                  <a:pt x="705" y="83867"/>
                </a:cubicBezTo>
                <a:close/>
              </a:path>
            </a:pathLst>
          </a:custGeom>
          <a:noFill/>
          <a:ln cap="flat" cmpd="sng" w="19050">
            <a:solidFill>
              <a:schemeClr val="accent1"/>
            </a:solidFill>
            <a:prstDash val="dash"/>
            <a:miter lim="892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27"/>
          <p:cNvSpPr/>
          <p:nvPr/>
        </p:nvSpPr>
        <p:spPr>
          <a:xfrm>
            <a:off x="4369650" y="4522725"/>
            <a:ext cx="283800" cy="2838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27"/>
          <p:cNvSpPr/>
          <p:nvPr/>
        </p:nvSpPr>
        <p:spPr>
          <a:xfrm>
            <a:off x="8505075" y="321800"/>
            <a:ext cx="217500" cy="2175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27"/>
          <p:cNvSpPr/>
          <p:nvPr/>
        </p:nvSpPr>
        <p:spPr>
          <a:xfrm>
            <a:off x="8601075" y="3742225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3" name="Google Shape;82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5575" y="1262662"/>
            <a:ext cx="2618225" cy="2618225"/>
          </a:xfrm>
          <a:prstGeom prst="rect">
            <a:avLst/>
          </a:prstGeom>
          <a:noFill/>
          <a:ln>
            <a:noFill/>
          </a:ln>
        </p:spPr>
      </p:pic>
      <p:sp>
        <p:nvSpPr>
          <p:cNvPr id="824" name="Google Shape;824;p27"/>
          <p:cNvSpPr txBox="1"/>
          <p:nvPr>
            <p:ph idx="1" type="subTitle"/>
          </p:nvPr>
        </p:nvSpPr>
        <p:spPr>
          <a:xfrm>
            <a:off x="437250" y="3204600"/>
            <a:ext cx="3945600" cy="82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Created by Leyla Ahmed, Chelsea Dacones, Caroline El Jazmi &amp; Abi Gutierrez</a:t>
            </a:r>
            <a:endParaRPr/>
          </a:p>
        </p:txBody>
      </p:sp>
      <p:sp>
        <p:nvSpPr>
          <p:cNvPr id="825" name="Google Shape;825;p27"/>
          <p:cNvSpPr txBox="1"/>
          <p:nvPr>
            <p:ph idx="4294967295" type="ctrTitle"/>
          </p:nvPr>
        </p:nvSpPr>
        <p:spPr>
          <a:xfrm>
            <a:off x="395400" y="875925"/>
            <a:ext cx="4029300" cy="228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BUDGET</a:t>
            </a:r>
            <a:r>
              <a:rPr lang="en" sz="6700">
                <a:solidFill>
                  <a:schemeClr val="dk1"/>
                </a:solidFill>
              </a:rPr>
              <a:t> </a:t>
            </a:r>
            <a:r>
              <a:rPr lang="en" sz="8400"/>
              <a:t>BYTES</a:t>
            </a:r>
            <a:r>
              <a:rPr lang="en" sz="8200">
                <a:solidFill>
                  <a:schemeClr val="dk1"/>
                </a:solidFill>
              </a:rPr>
              <a:t> </a:t>
            </a:r>
            <a:endParaRPr sz="30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6"/>
          <p:cNvSpPr txBox="1"/>
          <p:nvPr>
            <p:ph type="title"/>
          </p:nvPr>
        </p:nvSpPr>
        <p:spPr>
          <a:xfrm>
            <a:off x="1170450" y="1658400"/>
            <a:ext cx="6803100" cy="18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Functional Design Diagrams </a:t>
            </a:r>
            <a:endParaRPr sz="3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37"/>
          <p:cNvSpPr/>
          <p:nvPr/>
        </p:nvSpPr>
        <p:spPr>
          <a:xfrm>
            <a:off x="713100" y="619700"/>
            <a:ext cx="7560900" cy="4523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mbay"/>
              <a:ea typeface="Cambay"/>
              <a:cs typeface="Cambay"/>
              <a:sym typeface="Cambay"/>
            </a:endParaRPr>
          </a:p>
        </p:txBody>
      </p:sp>
      <p:sp>
        <p:nvSpPr>
          <p:cNvPr id="1005" name="Google Shape;1005;p37"/>
          <p:cNvSpPr txBox="1"/>
          <p:nvPr>
            <p:ph type="title"/>
          </p:nvPr>
        </p:nvSpPr>
        <p:spPr>
          <a:xfrm>
            <a:off x="497100" y="0"/>
            <a:ext cx="8149800" cy="8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User Registration for Tailored Chatbot Interaction</a:t>
            </a:r>
            <a:endParaRPr sz="2400"/>
          </a:p>
        </p:txBody>
      </p:sp>
      <p:pic>
        <p:nvPicPr>
          <p:cNvPr id="1006" name="Google Shape;10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763" y="539400"/>
            <a:ext cx="6404538" cy="466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38"/>
          <p:cNvSpPr/>
          <p:nvPr/>
        </p:nvSpPr>
        <p:spPr>
          <a:xfrm>
            <a:off x="713100" y="641100"/>
            <a:ext cx="7560900" cy="45024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mbay"/>
              <a:ea typeface="Cambay"/>
              <a:cs typeface="Cambay"/>
              <a:sym typeface="Cambay"/>
            </a:endParaRPr>
          </a:p>
        </p:txBody>
      </p:sp>
      <p:sp>
        <p:nvSpPr>
          <p:cNvPr id="1012" name="Google Shape;1012;p38"/>
          <p:cNvSpPr txBox="1"/>
          <p:nvPr>
            <p:ph type="title"/>
          </p:nvPr>
        </p:nvSpPr>
        <p:spPr>
          <a:xfrm>
            <a:off x="497100" y="0"/>
            <a:ext cx="8149800" cy="8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User Registration for Tailored Chatbot Interaction</a:t>
            </a:r>
            <a:endParaRPr sz="2400"/>
          </a:p>
        </p:txBody>
      </p:sp>
      <p:pic>
        <p:nvPicPr>
          <p:cNvPr id="1013" name="Google Shape;101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1263" y="539400"/>
            <a:ext cx="6072764" cy="47732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4" name="Google Shape;1014;p38"/>
          <p:cNvCxnSpPr/>
          <p:nvPr/>
        </p:nvCxnSpPr>
        <p:spPr>
          <a:xfrm flipH="1">
            <a:off x="5576300" y="2876650"/>
            <a:ext cx="705900" cy="466200"/>
          </a:xfrm>
          <a:prstGeom prst="straightConnector1">
            <a:avLst/>
          </a:prstGeom>
          <a:noFill/>
          <a:ln cap="flat" cmpd="sng" w="9525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5" name="Google Shape;1015;p38"/>
          <p:cNvCxnSpPr/>
          <p:nvPr/>
        </p:nvCxnSpPr>
        <p:spPr>
          <a:xfrm rot="10800000">
            <a:off x="6540125" y="3610975"/>
            <a:ext cx="270900" cy="3300"/>
          </a:xfrm>
          <a:prstGeom prst="straightConnector1">
            <a:avLst/>
          </a:prstGeom>
          <a:noFill/>
          <a:ln cap="flat" cmpd="sng" w="9525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6" name="Google Shape;1016;p38"/>
          <p:cNvCxnSpPr/>
          <p:nvPr/>
        </p:nvCxnSpPr>
        <p:spPr>
          <a:xfrm flipH="1">
            <a:off x="5799500" y="3607950"/>
            <a:ext cx="252300" cy="3000"/>
          </a:xfrm>
          <a:prstGeom prst="straightConnector1">
            <a:avLst/>
          </a:prstGeom>
          <a:noFill/>
          <a:ln cap="flat" cmpd="sng" w="9525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7" name="Google Shape;1017;p38"/>
          <p:cNvCxnSpPr/>
          <p:nvPr/>
        </p:nvCxnSpPr>
        <p:spPr>
          <a:xfrm rot="10800000">
            <a:off x="4503425" y="3636175"/>
            <a:ext cx="660300" cy="4200"/>
          </a:xfrm>
          <a:prstGeom prst="straightConnector1">
            <a:avLst/>
          </a:prstGeom>
          <a:noFill/>
          <a:ln cap="flat" cmpd="sng" w="9525">
            <a:solidFill>
              <a:srgbClr val="19191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39"/>
          <p:cNvSpPr txBox="1"/>
          <p:nvPr>
            <p:ph type="title"/>
          </p:nvPr>
        </p:nvSpPr>
        <p:spPr>
          <a:xfrm>
            <a:off x="720000" y="8517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Database</a:t>
            </a:r>
            <a:endParaRPr sz="2800"/>
          </a:p>
        </p:txBody>
      </p:sp>
      <p:pic>
        <p:nvPicPr>
          <p:cNvPr id="1023" name="Google Shape;102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925" y="586050"/>
            <a:ext cx="8653476" cy="4175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p40"/>
          <p:cNvSpPr txBox="1"/>
          <p:nvPr>
            <p:ph type="title"/>
          </p:nvPr>
        </p:nvSpPr>
        <p:spPr>
          <a:xfrm>
            <a:off x="720000" y="1153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Customized LLM</a:t>
            </a:r>
            <a:endParaRPr sz="2900"/>
          </a:p>
        </p:txBody>
      </p:sp>
      <p:pic>
        <p:nvPicPr>
          <p:cNvPr id="1029" name="Google Shape;1029;p40"/>
          <p:cNvPicPr preferRelativeResize="0"/>
          <p:nvPr/>
        </p:nvPicPr>
        <p:blipFill rotWithShape="1">
          <a:blip r:embed="rId3">
            <a:alphaModFix/>
          </a:blip>
          <a:srcRect b="58554" l="0" r="51366" t="0"/>
          <a:stretch/>
        </p:blipFill>
        <p:spPr>
          <a:xfrm>
            <a:off x="2502175" y="3671325"/>
            <a:ext cx="2700300" cy="1293249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40"/>
          <p:cNvSpPr txBox="1"/>
          <p:nvPr/>
        </p:nvSpPr>
        <p:spPr>
          <a:xfrm>
            <a:off x="368375" y="3671325"/>
            <a:ext cx="17358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What is Prompting?</a:t>
            </a:r>
            <a:endParaRPr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  <p:pic>
        <p:nvPicPr>
          <p:cNvPr id="1031" name="Google Shape;103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150" y="742540"/>
            <a:ext cx="7251052" cy="2837735"/>
          </a:xfrm>
          <a:prstGeom prst="rect">
            <a:avLst/>
          </a:prstGeom>
          <a:noFill/>
          <a:ln>
            <a:noFill/>
          </a:ln>
        </p:spPr>
      </p:pic>
      <p:sp>
        <p:nvSpPr>
          <p:cNvPr id="1032" name="Google Shape;1032;p40"/>
          <p:cNvSpPr txBox="1"/>
          <p:nvPr/>
        </p:nvSpPr>
        <p:spPr>
          <a:xfrm>
            <a:off x="7408200" y="1471100"/>
            <a:ext cx="1735800" cy="1767300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Custom additional instructions attached to chatbot’s instruction based on user’s chosen </a:t>
            </a:r>
            <a:r>
              <a:rPr lang="en" sz="12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dietary</a:t>
            </a:r>
            <a:r>
              <a:rPr lang="en" sz="12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 preferences stored in the </a:t>
            </a:r>
            <a:r>
              <a:rPr lang="en" sz="12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datatable</a:t>
            </a:r>
            <a:r>
              <a:rPr lang="en" sz="12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 relative to their user ID.</a:t>
            </a:r>
            <a:endParaRPr sz="12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  <p:cxnSp>
        <p:nvCxnSpPr>
          <p:cNvPr id="1033" name="Google Shape;1033;p40"/>
          <p:cNvCxnSpPr>
            <a:stCxn id="1032" idx="1"/>
          </p:cNvCxnSpPr>
          <p:nvPr/>
        </p:nvCxnSpPr>
        <p:spPr>
          <a:xfrm flipH="1">
            <a:off x="1641900" y="2354750"/>
            <a:ext cx="5766300" cy="248700"/>
          </a:xfrm>
          <a:prstGeom prst="straightConnector1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034" name="Google Shape;1034;p40"/>
          <p:cNvSpPr/>
          <p:nvPr/>
        </p:nvSpPr>
        <p:spPr>
          <a:xfrm>
            <a:off x="598725" y="2512775"/>
            <a:ext cx="1043100" cy="163200"/>
          </a:xfrm>
          <a:prstGeom prst="rect">
            <a:avLst/>
          </a:prstGeom>
          <a:noFill/>
          <a:ln cap="flat" cmpd="sng" w="19050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mbay"/>
              <a:ea typeface="Cambay"/>
              <a:cs typeface="Cambay"/>
              <a:sym typeface="Camb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41"/>
          <p:cNvSpPr txBox="1"/>
          <p:nvPr>
            <p:ph type="title"/>
          </p:nvPr>
        </p:nvSpPr>
        <p:spPr>
          <a:xfrm>
            <a:off x="720000" y="1153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Unique Chatbot</a:t>
            </a:r>
            <a:r>
              <a:rPr lang="en" sz="2700"/>
              <a:t> Experience Based on User</a:t>
            </a:r>
            <a:endParaRPr sz="2700"/>
          </a:p>
        </p:txBody>
      </p:sp>
      <p:pic>
        <p:nvPicPr>
          <p:cNvPr id="1040" name="Google Shape;104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138" y="688025"/>
            <a:ext cx="8459725" cy="434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42"/>
          <p:cNvPicPr preferRelativeResize="0"/>
          <p:nvPr/>
        </p:nvPicPr>
        <p:blipFill rotWithShape="1">
          <a:blip r:embed="rId3">
            <a:alphaModFix/>
          </a:blip>
          <a:srcRect b="20424" l="0" r="0" t="7404"/>
          <a:stretch/>
        </p:blipFill>
        <p:spPr>
          <a:xfrm>
            <a:off x="511849" y="635345"/>
            <a:ext cx="3552720" cy="384145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42"/>
          <p:cNvSpPr/>
          <p:nvPr/>
        </p:nvSpPr>
        <p:spPr>
          <a:xfrm>
            <a:off x="6181200" y="964238"/>
            <a:ext cx="1020300" cy="10203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42"/>
          <p:cNvSpPr txBox="1"/>
          <p:nvPr>
            <p:ph type="title"/>
          </p:nvPr>
        </p:nvSpPr>
        <p:spPr>
          <a:xfrm>
            <a:off x="4485300" y="2004475"/>
            <a:ext cx="4412100" cy="13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PROTOTYPE DEMO</a:t>
            </a:r>
            <a:endParaRPr sz="3800"/>
          </a:p>
        </p:txBody>
      </p:sp>
      <p:sp>
        <p:nvSpPr>
          <p:cNvPr id="1048" name="Google Shape;1048;p42"/>
          <p:cNvSpPr txBox="1"/>
          <p:nvPr>
            <p:ph idx="2" type="title"/>
          </p:nvPr>
        </p:nvSpPr>
        <p:spPr>
          <a:xfrm>
            <a:off x="6181200" y="1053500"/>
            <a:ext cx="1020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04</a:t>
            </a:r>
            <a:endParaRPr sz="4900"/>
          </a:p>
        </p:txBody>
      </p:sp>
      <p:grpSp>
        <p:nvGrpSpPr>
          <p:cNvPr id="1049" name="Google Shape;1049;p42"/>
          <p:cNvGrpSpPr/>
          <p:nvPr/>
        </p:nvGrpSpPr>
        <p:grpSpPr>
          <a:xfrm rot="-5400000">
            <a:off x="114365" y="551368"/>
            <a:ext cx="4243092" cy="4219013"/>
            <a:chOff x="238125" y="1235375"/>
            <a:chExt cx="3265675" cy="3101075"/>
          </a:xfrm>
        </p:grpSpPr>
        <p:sp>
          <p:nvSpPr>
            <p:cNvPr id="1050" name="Google Shape;1050;p42"/>
            <p:cNvSpPr/>
            <p:nvPr/>
          </p:nvSpPr>
          <p:spPr>
            <a:xfrm>
              <a:off x="238125" y="1235375"/>
              <a:ext cx="3265675" cy="3101075"/>
            </a:xfrm>
            <a:custGeom>
              <a:rect b="b" l="l" r="r" t="t"/>
              <a:pathLst>
                <a:path extrusionOk="0" h="124043" w="130627">
                  <a:moveTo>
                    <a:pt x="71513" y="4586"/>
                  </a:moveTo>
                  <a:cubicBezTo>
                    <a:pt x="85930" y="4586"/>
                    <a:pt x="104219" y="24177"/>
                    <a:pt x="115834" y="48943"/>
                  </a:cubicBezTo>
                  <a:cubicBezTo>
                    <a:pt x="127539" y="73887"/>
                    <a:pt x="130626" y="84360"/>
                    <a:pt x="123846" y="93906"/>
                  </a:cubicBezTo>
                  <a:cubicBezTo>
                    <a:pt x="117476" y="102881"/>
                    <a:pt x="99419" y="111570"/>
                    <a:pt x="64305" y="111570"/>
                  </a:cubicBezTo>
                  <a:cubicBezTo>
                    <a:pt x="62057" y="111570"/>
                    <a:pt x="59719" y="111535"/>
                    <a:pt x="57328" y="111463"/>
                  </a:cubicBezTo>
                  <a:cubicBezTo>
                    <a:pt x="56311" y="111517"/>
                    <a:pt x="55330" y="111552"/>
                    <a:pt x="54349" y="111552"/>
                  </a:cubicBezTo>
                  <a:cubicBezTo>
                    <a:pt x="29851" y="111552"/>
                    <a:pt x="12062" y="91765"/>
                    <a:pt x="10367" y="78044"/>
                  </a:cubicBezTo>
                  <a:cubicBezTo>
                    <a:pt x="9742" y="69729"/>
                    <a:pt x="9903" y="56633"/>
                    <a:pt x="26514" y="34472"/>
                  </a:cubicBezTo>
                  <a:cubicBezTo>
                    <a:pt x="43144" y="12294"/>
                    <a:pt x="56704" y="4907"/>
                    <a:pt x="71174" y="4586"/>
                  </a:cubicBezTo>
                  <a:close/>
                  <a:moveTo>
                    <a:pt x="0" y="0"/>
                  </a:moveTo>
                  <a:lnTo>
                    <a:pt x="0" y="124042"/>
                  </a:lnTo>
                  <a:lnTo>
                    <a:pt x="130555" y="124042"/>
                  </a:lnTo>
                  <a:lnTo>
                    <a:pt x="1305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2"/>
            <p:cNvSpPr/>
            <p:nvPr/>
          </p:nvSpPr>
          <p:spPr>
            <a:xfrm>
              <a:off x="607000" y="1457500"/>
              <a:ext cx="2762525" cy="2488200"/>
            </a:xfrm>
            <a:custGeom>
              <a:rect b="b" l="l" r="r" t="t"/>
              <a:pathLst>
                <a:path extrusionOk="0" fill="none" h="99528" w="110501">
                  <a:moveTo>
                    <a:pt x="572" y="67428"/>
                  </a:moveTo>
                  <a:cubicBezTo>
                    <a:pt x="1" y="59827"/>
                    <a:pt x="144" y="47855"/>
                    <a:pt x="15346" y="27586"/>
                  </a:cubicBezTo>
                  <a:cubicBezTo>
                    <a:pt x="30547" y="7316"/>
                    <a:pt x="42930" y="554"/>
                    <a:pt x="56170" y="286"/>
                  </a:cubicBezTo>
                  <a:cubicBezTo>
                    <a:pt x="69391" y="1"/>
                    <a:pt x="86288" y="18022"/>
                    <a:pt x="96994" y="40825"/>
                  </a:cubicBezTo>
                  <a:cubicBezTo>
                    <a:pt x="107681" y="63628"/>
                    <a:pt x="110500" y="73191"/>
                    <a:pt x="104309" y="81916"/>
                  </a:cubicBezTo>
                  <a:cubicBezTo>
                    <a:pt x="98118" y="90641"/>
                    <a:pt x="79829" y="99099"/>
                    <a:pt x="43501" y="97975"/>
                  </a:cubicBezTo>
                  <a:cubicBezTo>
                    <a:pt x="19717" y="99527"/>
                    <a:pt x="2196" y="80471"/>
                    <a:pt x="572" y="6742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2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2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fill="none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noFill/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2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h="49728" w="35669">
                  <a:moveTo>
                    <a:pt x="1" y="0"/>
                  </a:move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2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fill="none" h="49728" w="35669">
                  <a:moveTo>
                    <a:pt x="1" y="0"/>
                  </a:moveTo>
                  <a:lnTo>
                    <a:pt x="1" y="0"/>
                  </a:ln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noFill/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2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h="11474" w="48854">
                  <a:moveTo>
                    <a:pt x="48854" y="1"/>
                  </a:move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lnTo>
                    <a:pt x="1" y="3159"/>
                  </a:ln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2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fill="none" h="11474" w="48854">
                  <a:moveTo>
                    <a:pt x="48854" y="1"/>
                  </a:moveTo>
                  <a:lnTo>
                    <a:pt x="48854" y="1"/>
                  </a:ln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" name="Google Shape;1058;p42"/>
          <p:cNvGrpSpPr/>
          <p:nvPr/>
        </p:nvGrpSpPr>
        <p:grpSpPr>
          <a:xfrm>
            <a:off x="378971" y="4425759"/>
            <a:ext cx="668263" cy="356672"/>
            <a:chOff x="6613421" y="4558496"/>
            <a:chExt cx="668263" cy="356672"/>
          </a:xfrm>
        </p:grpSpPr>
        <p:grpSp>
          <p:nvGrpSpPr>
            <p:cNvPr id="1059" name="Google Shape;1059;p42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1060" name="Google Shape;1060;p4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4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4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4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4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4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4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4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4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4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0" name="Google Shape;1070;p42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1071" name="Google Shape;1071;p42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42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42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42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42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42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42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42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42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42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81" name="Google Shape;1081;p42"/>
          <p:cNvSpPr/>
          <p:nvPr/>
        </p:nvSpPr>
        <p:spPr>
          <a:xfrm>
            <a:off x="3871548" y="47341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6" name="Google Shape;1086;p43"/>
          <p:cNvPicPr preferRelativeResize="0"/>
          <p:nvPr/>
        </p:nvPicPr>
        <p:blipFill rotWithShape="1">
          <a:blip r:embed="rId3">
            <a:alphaModFix/>
          </a:blip>
          <a:srcRect b="0" l="4425" r="27486" t="0"/>
          <a:stretch/>
        </p:blipFill>
        <p:spPr>
          <a:xfrm>
            <a:off x="259175" y="642275"/>
            <a:ext cx="3984952" cy="379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7" name="Google Shape;1087;p43"/>
          <p:cNvSpPr/>
          <p:nvPr/>
        </p:nvSpPr>
        <p:spPr>
          <a:xfrm>
            <a:off x="6181200" y="964238"/>
            <a:ext cx="1020300" cy="10203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43"/>
          <p:cNvSpPr txBox="1"/>
          <p:nvPr>
            <p:ph type="title"/>
          </p:nvPr>
        </p:nvSpPr>
        <p:spPr>
          <a:xfrm>
            <a:off x="4485300" y="2013025"/>
            <a:ext cx="4412100" cy="12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CHALLENGES &amp;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FUTURE WORKS</a:t>
            </a:r>
            <a:endParaRPr sz="3600"/>
          </a:p>
        </p:txBody>
      </p:sp>
      <p:sp>
        <p:nvSpPr>
          <p:cNvPr id="1089" name="Google Shape;1089;p43"/>
          <p:cNvSpPr txBox="1"/>
          <p:nvPr>
            <p:ph idx="2" type="title"/>
          </p:nvPr>
        </p:nvSpPr>
        <p:spPr>
          <a:xfrm>
            <a:off x="6181200" y="1053500"/>
            <a:ext cx="1020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05</a:t>
            </a:r>
            <a:endParaRPr sz="4900"/>
          </a:p>
        </p:txBody>
      </p:sp>
      <p:grpSp>
        <p:nvGrpSpPr>
          <p:cNvPr id="1090" name="Google Shape;1090;p43"/>
          <p:cNvGrpSpPr/>
          <p:nvPr/>
        </p:nvGrpSpPr>
        <p:grpSpPr>
          <a:xfrm rot="-5400000">
            <a:off x="114365" y="551368"/>
            <a:ext cx="4243092" cy="4219013"/>
            <a:chOff x="238125" y="1235375"/>
            <a:chExt cx="3265675" cy="3101075"/>
          </a:xfrm>
        </p:grpSpPr>
        <p:sp>
          <p:nvSpPr>
            <p:cNvPr id="1091" name="Google Shape;1091;p43"/>
            <p:cNvSpPr/>
            <p:nvPr/>
          </p:nvSpPr>
          <p:spPr>
            <a:xfrm>
              <a:off x="238125" y="1235375"/>
              <a:ext cx="3265675" cy="3101075"/>
            </a:xfrm>
            <a:custGeom>
              <a:rect b="b" l="l" r="r" t="t"/>
              <a:pathLst>
                <a:path extrusionOk="0" h="124043" w="130627">
                  <a:moveTo>
                    <a:pt x="71513" y="4586"/>
                  </a:moveTo>
                  <a:cubicBezTo>
                    <a:pt x="85930" y="4586"/>
                    <a:pt x="104219" y="24177"/>
                    <a:pt x="115834" y="48943"/>
                  </a:cubicBezTo>
                  <a:cubicBezTo>
                    <a:pt x="127539" y="73887"/>
                    <a:pt x="130626" y="84360"/>
                    <a:pt x="123846" y="93906"/>
                  </a:cubicBezTo>
                  <a:cubicBezTo>
                    <a:pt x="117476" y="102881"/>
                    <a:pt x="99419" y="111570"/>
                    <a:pt x="64305" y="111570"/>
                  </a:cubicBezTo>
                  <a:cubicBezTo>
                    <a:pt x="62057" y="111570"/>
                    <a:pt x="59719" y="111535"/>
                    <a:pt x="57328" y="111463"/>
                  </a:cubicBezTo>
                  <a:cubicBezTo>
                    <a:pt x="56311" y="111517"/>
                    <a:pt x="55330" y="111552"/>
                    <a:pt x="54349" y="111552"/>
                  </a:cubicBezTo>
                  <a:cubicBezTo>
                    <a:pt x="29851" y="111552"/>
                    <a:pt x="12062" y="91765"/>
                    <a:pt x="10367" y="78044"/>
                  </a:cubicBezTo>
                  <a:cubicBezTo>
                    <a:pt x="9742" y="69729"/>
                    <a:pt x="9903" y="56633"/>
                    <a:pt x="26514" y="34472"/>
                  </a:cubicBezTo>
                  <a:cubicBezTo>
                    <a:pt x="43144" y="12294"/>
                    <a:pt x="56704" y="4907"/>
                    <a:pt x="71174" y="4586"/>
                  </a:cubicBezTo>
                  <a:close/>
                  <a:moveTo>
                    <a:pt x="0" y="0"/>
                  </a:moveTo>
                  <a:lnTo>
                    <a:pt x="0" y="124042"/>
                  </a:lnTo>
                  <a:lnTo>
                    <a:pt x="130555" y="124042"/>
                  </a:lnTo>
                  <a:lnTo>
                    <a:pt x="1305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43"/>
            <p:cNvSpPr/>
            <p:nvPr/>
          </p:nvSpPr>
          <p:spPr>
            <a:xfrm>
              <a:off x="607000" y="1457500"/>
              <a:ext cx="2762525" cy="2488200"/>
            </a:xfrm>
            <a:custGeom>
              <a:rect b="b" l="l" r="r" t="t"/>
              <a:pathLst>
                <a:path extrusionOk="0" fill="none" h="99528" w="110501">
                  <a:moveTo>
                    <a:pt x="572" y="67428"/>
                  </a:moveTo>
                  <a:cubicBezTo>
                    <a:pt x="1" y="59827"/>
                    <a:pt x="144" y="47855"/>
                    <a:pt x="15346" y="27586"/>
                  </a:cubicBezTo>
                  <a:cubicBezTo>
                    <a:pt x="30547" y="7316"/>
                    <a:pt x="42930" y="554"/>
                    <a:pt x="56170" y="286"/>
                  </a:cubicBezTo>
                  <a:cubicBezTo>
                    <a:pt x="69391" y="1"/>
                    <a:pt x="86288" y="18022"/>
                    <a:pt x="96994" y="40825"/>
                  </a:cubicBezTo>
                  <a:cubicBezTo>
                    <a:pt x="107681" y="63628"/>
                    <a:pt x="110500" y="73191"/>
                    <a:pt x="104309" y="81916"/>
                  </a:cubicBezTo>
                  <a:cubicBezTo>
                    <a:pt x="98118" y="90641"/>
                    <a:pt x="79829" y="99099"/>
                    <a:pt x="43501" y="97975"/>
                  </a:cubicBezTo>
                  <a:cubicBezTo>
                    <a:pt x="19717" y="99527"/>
                    <a:pt x="2196" y="80471"/>
                    <a:pt x="572" y="6742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43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43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fill="none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noFill/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43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h="49728" w="35669">
                  <a:moveTo>
                    <a:pt x="1" y="0"/>
                  </a:move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43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fill="none" h="49728" w="35669">
                  <a:moveTo>
                    <a:pt x="1" y="0"/>
                  </a:moveTo>
                  <a:lnTo>
                    <a:pt x="1" y="0"/>
                  </a:ln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noFill/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3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h="11474" w="48854">
                  <a:moveTo>
                    <a:pt x="48854" y="1"/>
                  </a:move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lnTo>
                    <a:pt x="1" y="3159"/>
                  </a:ln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3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fill="none" h="11474" w="48854">
                  <a:moveTo>
                    <a:pt x="48854" y="1"/>
                  </a:moveTo>
                  <a:lnTo>
                    <a:pt x="48854" y="1"/>
                  </a:ln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43"/>
          <p:cNvGrpSpPr/>
          <p:nvPr/>
        </p:nvGrpSpPr>
        <p:grpSpPr>
          <a:xfrm>
            <a:off x="378971" y="4425759"/>
            <a:ext cx="668263" cy="356672"/>
            <a:chOff x="6613421" y="4558496"/>
            <a:chExt cx="668263" cy="356672"/>
          </a:xfrm>
        </p:grpSpPr>
        <p:grpSp>
          <p:nvGrpSpPr>
            <p:cNvPr id="1100" name="Google Shape;1100;p43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1101" name="Google Shape;1101;p4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4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4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4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4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4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4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4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4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4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1" name="Google Shape;1111;p43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1112" name="Google Shape;1112;p43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43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43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43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43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43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43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43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43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43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22" name="Google Shape;1122;p43"/>
          <p:cNvSpPr/>
          <p:nvPr/>
        </p:nvSpPr>
        <p:spPr>
          <a:xfrm>
            <a:off x="3871548" y="47341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44"/>
          <p:cNvSpPr txBox="1"/>
          <p:nvPr>
            <p:ph type="title"/>
          </p:nvPr>
        </p:nvSpPr>
        <p:spPr>
          <a:xfrm>
            <a:off x="720000" y="0"/>
            <a:ext cx="7704000" cy="12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CHALLENGES &amp; POTENTIAL FUTURE WORK</a:t>
            </a:r>
            <a:endParaRPr sz="2900"/>
          </a:p>
        </p:txBody>
      </p:sp>
      <p:sp>
        <p:nvSpPr>
          <p:cNvPr id="1128" name="Google Shape;1128;p44"/>
          <p:cNvSpPr txBox="1"/>
          <p:nvPr>
            <p:ph idx="4294967295" type="subTitle"/>
          </p:nvPr>
        </p:nvSpPr>
        <p:spPr>
          <a:xfrm>
            <a:off x="776600" y="1172300"/>
            <a:ext cx="3467400" cy="25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highlight>
                  <a:schemeClr val="lt2"/>
                </a:highlight>
              </a:rPr>
              <a:t>Challenges</a:t>
            </a:r>
            <a:endParaRPr b="1" sz="1800">
              <a:solidFill>
                <a:schemeClr val="accent2"/>
              </a:solidFill>
              <a:highlight>
                <a:schemeClr val="lt2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accent2"/>
              </a:solidFill>
              <a:highlight>
                <a:schemeClr val="lt2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Database connection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Generating ideas for web services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Appending custom instructions to the chatbot’s system instruction prompt based on the user’s chosen dietary preferences. </a:t>
            </a:r>
            <a:endParaRPr sz="1500"/>
          </a:p>
        </p:txBody>
      </p:sp>
      <p:sp>
        <p:nvSpPr>
          <p:cNvPr id="1129" name="Google Shape;1129;p44"/>
          <p:cNvSpPr txBox="1"/>
          <p:nvPr>
            <p:ph idx="4294967295" type="subTitle"/>
          </p:nvPr>
        </p:nvSpPr>
        <p:spPr>
          <a:xfrm>
            <a:off x="4572000" y="1172300"/>
            <a:ext cx="3889500" cy="32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3"/>
                </a:solidFill>
                <a:highlight>
                  <a:schemeClr val="lt2"/>
                </a:highlight>
              </a:rPr>
              <a:t>Future work</a:t>
            </a:r>
            <a:endParaRPr b="1" sz="1800">
              <a:solidFill>
                <a:schemeClr val="accent3"/>
              </a:solidFill>
              <a:highlight>
                <a:schemeClr val="lt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00">
              <a:solidFill>
                <a:schemeClr val="accent3"/>
              </a:solidFill>
              <a:highlight>
                <a:schemeClr val="lt2"/>
              </a:highlight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Adding additional data to our tables to give more variety in the recipes displayed on the “Explore Other Recipes” and “Meal Plan” pages.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Implementing more complex and sophisticated mechanisms to ensure higher quality chatbot interactions.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" sz="1500"/>
              <a:t>Allow other ways to favorite/save recipes (e.g. </a:t>
            </a:r>
            <a:r>
              <a:rPr lang="en" sz="1500"/>
              <a:t>through</a:t>
            </a:r>
            <a:r>
              <a:rPr lang="en" sz="1500"/>
              <a:t> explore, meal plan, etc.)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45"/>
          <p:cNvSpPr txBox="1"/>
          <p:nvPr>
            <p:ph type="title"/>
          </p:nvPr>
        </p:nvSpPr>
        <p:spPr>
          <a:xfrm>
            <a:off x="2707800" y="1789200"/>
            <a:ext cx="3728400" cy="8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135" name="Google Shape;1135;p45"/>
          <p:cNvSpPr txBox="1"/>
          <p:nvPr/>
        </p:nvSpPr>
        <p:spPr>
          <a:xfrm>
            <a:off x="720000" y="4276522"/>
            <a:ext cx="3000000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Cambay"/>
                <a:ea typeface="Cambay"/>
                <a:cs typeface="Cambay"/>
                <a:sym typeface="Cambay"/>
              </a:rPr>
              <a:t>Please keep this slide for attribution</a:t>
            </a:r>
            <a:endParaRPr b="1" sz="1200">
              <a:solidFill>
                <a:schemeClr val="accent1"/>
              </a:solidFill>
              <a:latin typeface="Cambay"/>
              <a:ea typeface="Cambay"/>
              <a:cs typeface="Cambay"/>
              <a:sym typeface="Cambay"/>
            </a:endParaRPr>
          </a:p>
        </p:txBody>
      </p:sp>
      <p:grpSp>
        <p:nvGrpSpPr>
          <p:cNvPr id="1136" name="Google Shape;1136;p45"/>
          <p:cNvGrpSpPr/>
          <p:nvPr/>
        </p:nvGrpSpPr>
        <p:grpSpPr>
          <a:xfrm rot="10800000">
            <a:off x="4237866" y="4495304"/>
            <a:ext cx="668263" cy="217597"/>
            <a:chOff x="-668239" y="4338844"/>
            <a:chExt cx="298478" cy="97194"/>
          </a:xfrm>
        </p:grpSpPr>
        <p:sp>
          <p:nvSpPr>
            <p:cNvPr id="1137" name="Google Shape;1137;p45"/>
            <p:cNvSpPr/>
            <p:nvPr/>
          </p:nvSpPr>
          <p:spPr>
            <a:xfrm>
              <a:off x="-668239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45"/>
            <p:cNvSpPr/>
            <p:nvPr/>
          </p:nvSpPr>
          <p:spPr>
            <a:xfrm>
              <a:off x="-602177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45"/>
            <p:cNvSpPr/>
            <p:nvPr/>
          </p:nvSpPr>
          <p:spPr>
            <a:xfrm>
              <a:off x="-536094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45"/>
            <p:cNvSpPr/>
            <p:nvPr/>
          </p:nvSpPr>
          <p:spPr>
            <a:xfrm>
              <a:off x="-470035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45"/>
            <p:cNvSpPr/>
            <p:nvPr/>
          </p:nvSpPr>
          <p:spPr>
            <a:xfrm>
              <a:off x="-668239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45"/>
            <p:cNvSpPr/>
            <p:nvPr/>
          </p:nvSpPr>
          <p:spPr>
            <a:xfrm>
              <a:off x="-602177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45"/>
            <p:cNvSpPr/>
            <p:nvPr/>
          </p:nvSpPr>
          <p:spPr>
            <a:xfrm>
              <a:off x="-536094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45"/>
            <p:cNvSpPr/>
            <p:nvPr/>
          </p:nvSpPr>
          <p:spPr>
            <a:xfrm>
              <a:off x="-470035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45"/>
            <p:cNvSpPr/>
            <p:nvPr/>
          </p:nvSpPr>
          <p:spPr>
            <a:xfrm>
              <a:off x="-403960" y="4338844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45"/>
            <p:cNvSpPr/>
            <p:nvPr/>
          </p:nvSpPr>
          <p:spPr>
            <a:xfrm>
              <a:off x="-403960" y="4401838"/>
              <a:ext cx="34200" cy="3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7" name="Google Shape;1147;p45"/>
          <p:cNvSpPr/>
          <p:nvPr/>
        </p:nvSpPr>
        <p:spPr>
          <a:xfrm>
            <a:off x="8430900" y="4425750"/>
            <a:ext cx="356700" cy="35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28"/>
          <p:cNvSpPr/>
          <p:nvPr/>
        </p:nvSpPr>
        <p:spPr>
          <a:xfrm>
            <a:off x="951488" y="1199250"/>
            <a:ext cx="813000" cy="8130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31" name="Google Shape;831;p28"/>
          <p:cNvSpPr/>
          <p:nvPr/>
        </p:nvSpPr>
        <p:spPr>
          <a:xfrm>
            <a:off x="951488" y="2273425"/>
            <a:ext cx="813000" cy="8130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32" name="Google Shape;832;p28"/>
          <p:cNvSpPr/>
          <p:nvPr/>
        </p:nvSpPr>
        <p:spPr>
          <a:xfrm>
            <a:off x="4824738" y="1199250"/>
            <a:ext cx="813000" cy="8130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33" name="Google Shape;833;p28"/>
          <p:cNvSpPr txBox="1"/>
          <p:nvPr>
            <p:ph type="title"/>
          </p:nvPr>
        </p:nvSpPr>
        <p:spPr>
          <a:xfrm>
            <a:off x="1978376" y="1261350"/>
            <a:ext cx="25734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INTRODUCTION</a:t>
            </a:r>
            <a:endParaRPr sz="2200"/>
          </a:p>
        </p:txBody>
      </p:sp>
      <p:sp>
        <p:nvSpPr>
          <p:cNvPr id="834" name="Google Shape;834;p28"/>
          <p:cNvSpPr txBox="1"/>
          <p:nvPr>
            <p:ph idx="6" type="title"/>
          </p:nvPr>
        </p:nvSpPr>
        <p:spPr>
          <a:xfrm>
            <a:off x="5851637" y="2335500"/>
            <a:ext cx="25734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PROTOTYPE DEMO</a:t>
            </a:r>
            <a:endParaRPr sz="2200"/>
          </a:p>
        </p:txBody>
      </p:sp>
      <p:sp>
        <p:nvSpPr>
          <p:cNvPr id="835" name="Google Shape;835;p28"/>
          <p:cNvSpPr txBox="1"/>
          <p:nvPr>
            <p:ph idx="9" type="title"/>
          </p:nvPr>
        </p:nvSpPr>
        <p:spPr>
          <a:xfrm>
            <a:off x="1978350" y="3409700"/>
            <a:ext cx="23814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CHALLENGES</a:t>
            </a:r>
            <a:endParaRPr sz="2200"/>
          </a:p>
        </p:txBody>
      </p:sp>
      <p:sp>
        <p:nvSpPr>
          <p:cNvPr id="836" name="Google Shape;836;p28"/>
          <p:cNvSpPr txBox="1"/>
          <p:nvPr>
            <p:ph idx="2" type="title"/>
          </p:nvPr>
        </p:nvSpPr>
        <p:spPr>
          <a:xfrm>
            <a:off x="910988" y="1293900"/>
            <a:ext cx="8940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01</a:t>
            </a:r>
            <a:endParaRPr sz="3300"/>
          </a:p>
        </p:txBody>
      </p:sp>
      <p:sp>
        <p:nvSpPr>
          <p:cNvPr id="837" name="Google Shape;837;p28"/>
          <p:cNvSpPr txBox="1"/>
          <p:nvPr>
            <p:ph idx="3" type="title"/>
          </p:nvPr>
        </p:nvSpPr>
        <p:spPr>
          <a:xfrm>
            <a:off x="5851600" y="1261350"/>
            <a:ext cx="23814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OVERVIEW</a:t>
            </a:r>
            <a:endParaRPr sz="2200"/>
          </a:p>
        </p:txBody>
      </p:sp>
      <p:sp>
        <p:nvSpPr>
          <p:cNvPr id="838" name="Google Shape;838;p28"/>
          <p:cNvSpPr txBox="1"/>
          <p:nvPr>
            <p:ph idx="4" type="title"/>
          </p:nvPr>
        </p:nvSpPr>
        <p:spPr>
          <a:xfrm>
            <a:off x="4784238" y="1293900"/>
            <a:ext cx="8940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02</a:t>
            </a:r>
            <a:endParaRPr sz="3300"/>
          </a:p>
        </p:txBody>
      </p:sp>
      <p:sp>
        <p:nvSpPr>
          <p:cNvPr id="839" name="Google Shape;839;p28"/>
          <p:cNvSpPr txBox="1"/>
          <p:nvPr>
            <p:ph idx="7" type="title"/>
          </p:nvPr>
        </p:nvSpPr>
        <p:spPr>
          <a:xfrm>
            <a:off x="910988" y="2368101"/>
            <a:ext cx="8940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03</a:t>
            </a:r>
            <a:endParaRPr sz="3300"/>
          </a:p>
        </p:txBody>
      </p:sp>
      <p:sp>
        <p:nvSpPr>
          <p:cNvPr id="840" name="Google Shape;840;p28"/>
          <p:cNvSpPr txBox="1"/>
          <p:nvPr>
            <p:ph idx="15" type="title"/>
          </p:nvPr>
        </p:nvSpPr>
        <p:spPr>
          <a:xfrm>
            <a:off x="720000" y="1714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41" name="Google Shape;841;p28"/>
          <p:cNvSpPr/>
          <p:nvPr/>
        </p:nvSpPr>
        <p:spPr>
          <a:xfrm>
            <a:off x="4824738" y="2273425"/>
            <a:ext cx="813000" cy="8130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42" name="Google Shape;842;p28"/>
          <p:cNvSpPr txBox="1"/>
          <p:nvPr>
            <p:ph idx="13" type="title"/>
          </p:nvPr>
        </p:nvSpPr>
        <p:spPr>
          <a:xfrm>
            <a:off x="4784238" y="2368050"/>
            <a:ext cx="8940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04</a:t>
            </a:r>
            <a:endParaRPr sz="3300"/>
          </a:p>
        </p:txBody>
      </p:sp>
      <p:sp>
        <p:nvSpPr>
          <p:cNvPr id="843" name="Google Shape;843;p28"/>
          <p:cNvSpPr/>
          <p:nvPr/>
        </p:nvSpPr>
        <p:spPr>
          <a:xfrm>
            <a:off x="951488" y="3347600"/>
            <a:ext cx="813000" cy="8130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844" name="Google Shape;844;p28"/>
          <p:cNvSpPr txBox="1"/>
          <p:nvPr>
            <p:ph idx="13" type="title"/>
          </p:nvPr>
        </p:nvSpPr>
        <p:spPr>
          <a:xfrm>
            <a:off x="910988" y="3442225"/>
            <a:ext cx="894000" cy="6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05</a:t>
            </a:r>
            <a:endParaRPr sz="3300"/>
          </a:p>
        </p:txBody>
      </p:sp>
      <p:sp>
        <p:nvSpPr>
          <p:cNvPr id="845" name="Google Shape;845;p28"/>
          <p:cNvSpPr txBox="1"/>
          <p:nvPr>
            <p:ph type="title"/>
          </p:nvPr>
        </p:nvSpPr>
        <p:spPr>
          <a:xfrm>
            <a:off x="1978375" y="2335525"/>
            <a:ext cx="28059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DESIGN</a:t>
            </a:r>
            <a:endParaRPr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0" name="Google Shape;850;p29"/>
          <p:cNvPicPr preferRelativeResize="0"/>
          <p:nvPr/>
        </p:nvPicPr>
        <p:blipFill rotWithShape="1">
          <a:blip r:embed="rId3">
            <a:alphaModFix/>
          </a:blip>
          <a:srcRect b="0" l="12035" r="19891" t="0"/>
          <a:stretch/>
        </p:blipFill>
        <p:spPr>
          <a:xfrm>
            <a:off x="320300" y="695375"/>
            <a:ext cx="3840727" cy="3766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1" name="Google Shape;851;p29"/>
          <p:cNvSpPr/>
          <p:nvPr/>
        </p:nvSpPr>
        <p:spPr>
          <a:xfrm>
            <a:off x="6201175" y="991238"/>
            <a:ext cx="1020300" cy="10203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29"/>
          <p:cNvSpPr txBox="1"/>
          <p:nvPr>
            <p:ph type="title"/>
          </p:nvPr>
        </p:nvSpPr>
        <p:spPr>
          <a:xfrm>
            <a:off x="4738525" y="2149675"/>
            <a:ext cx="3945600" cy="120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INTRODUCTION</a:t>
            </a:r>
            <a:endParaRPr sz="3800"/>
          </a:p>
        </p:txBody>
      </p:sp>
      <p:sp>
        <p:nvSpPr>
          <p:cNvPr id="853" name="Google Shape;853;p29"/>
          <p:cNvSpPr txBox="1"/>
          <p:nvPr>
            <p:ph idx="2" type="title"/>
          </p:nvPr>
        </p:nvSpPr>
        <p:spPr>
          <a:xfrm>
            <a:off x="6201175" y="1080500"/>
            <a:ext cx="1020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854" name="Google Shape;854;p29"/>
          <p:cNvGrpSpPr/>
          <p:nvPr/>
        </p:nvGrpSpPr>
        <p:grpSpPr>
          <a:xfrm rot="-5400000">
            <a:off x="152393" y="692876"/>
            <a:ext cx="4184309" cy="3973407"/>
            <a:chOff x="238125" y="1235375"/>
            <a:chExt cx="3265675" cy="3101075"/>
          </a:xfrm>
        </p:grpSpPr>
        <p:sp>
          <p:nvSpPr>
            <p:cNvPr id="855" name="Google Shape;855;p29"/>
            <p:cNvSpPr/>
            <p:nvPr/>
          </p:nvSpPr>
          <p:spPr>
            <a:xfrm>
              <a:off x="238125" y="1235375"/>
              <a:ext cx="3265675" cy="3101075"/>
            </a:xfrm>
            <a:custGeom>
              <a:rect b="b" l="l" r="r" t="t"/>
              <a:pathLst>
                <a:path extrusionOk="0" h="124043" w="130627">
                  <a:moveTo>
                    <a:pt x="71513" y="4586"/>
                  </a:moveTo>
                  <a:cubicBezTo>
                    <a:pt x="85930" y="4586"/>
                    <a:pt x="104219" y="24177"/>
                    <a:pt x="115834" y="48943"/>
                  </a:cubicBezTo>
                  <a:cubicBezTo>
                    <a:pt x="127539" y="73887"/>
                    <a:pt x="130626" y="84360"/>
                    <a:pt x="123846" y="93906"/>
                  </a:cubicBezTo>
                  <a:cubicBezTo>
                    <a:pt x="117476" y="102881"/>
                    <a:pt x="99419" y="111570"/>
                    <a:pt x="64305" y="111570"/>
                  </a:cubicBezTo>
                  <a:cubicBezTo>
                    <a:pt x="62057" y="111570"/>
                    <a:pt x="59719" y="111535"/>
                    <a:pt x="57328" y="111463"/>
                  </a:cubicBezTo>
                  <a:cubicBezTo>
                    <a:pt x="56311" y="111517"/>
                    <a:pt x="55330" y="111552"/>
                    <a:pt x="54349" y="111552"/>
                  </a:cubicBezTo>
                  <a:cubicBezTo>
                    <a:pt x="29851" y="111552"/>
                    <a:pt x="12062" y="91765"/>
                    <a:pt x="10367" y="78044"/>
                  </a:cubicBezTo>
                  <a:cubicBezTo>
                    <a:pt x="9742" y="69729"/>
                    <a:pt x="9903" y="56633"/>
                    <a:pt x="26514" y="34472"/>
                  </a:cubicBezTo>
                  <a:cubicBezTo>
                    <a:pt x="43144" y="12294"/>
                    <a:pt x="56704" y="4907"/>
                    <a:pt x="71174" y="4586"/>
                  </a:cubicBezTo>
                  <a:close/>
                  <a:moveTo>
                    <a:pt x="0" y="0"/>
                  </a:moveTo>
                  <a:lnTo>
                    <a:pt x="0" y="124042"/>
                  </a:lnTo>
                  <a:lnTo>
                    <a:pt x="130555" y="124042"/>
                  </a:lnTo>
                  <a:lnTo>
                    <a:pt x="1305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607000" y="1457500"/>
              <a:ext cx="2762525" cy="2488200"/>
            </a:xfrm>
            <a:custGeom>
              <a:rect b="b" l="l" r="r" t="t"/>
              <a:pathLst>
                <a:path extrusionOk="0" fill="none" h="99528" w="110501">
                  <a:moveTo>
                    <a:pt x="572" y="67428"/>
                  </a:moveTo>
                  <a:cubicBezTo>
                    <a:pt x="1" y="59827"/>
                    <a:pt x="144" y="47855"/>
                    <a:pt x="15346" y="27586"/>
                  </a:cubicBezTo>
                  <a:cubicBezTo>
                    <a:pt x="30547" y="7316"/>
                    <a:pt x="42930" y="554"/>
                    <a:pt x="56170" y="286"/>
                  </a:cubicBezTo>
                  <a:cubicBezTo>
                    <a:pt x="69391" y="1"/>
                    <a:pt x="86288" y="18022"/>
                    <a:pt x="96994" y="40825"/>
                  </a:cubicBezTo>
                  <a:cubicBezTo>
                    <a:pt x="107681" y="63628"/>
                    <a:pt x="110500" y="73191"/>
                    <a:pt x="104309" y="81916"/>
                  </a:cubicBezTo>
                  <a:cubicBezTo>
                    <a:pt x="98118" y="90641"/>
                    <a:pt x="79829" y="99099"/>
                    <a:pt x="43501" y="97975"/>
                  </a:cubicBezTo>
                  <a:cubicBezTo>
                    <a:pt x="19717" y="99527"/>
                    <a:pt x="2196" y="80471"/>
                    <a:pt x="572" y="6742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9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9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fill="none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noFill/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h="49728" w="35669">
                  <a:moveTo>
                    <a:pt x="1" y="0"/>
                  </a:move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9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fill="none" h="49728" w="35669">
                  <a:moveTo>
                    <a:pt x="1" y="0"/>
                  </a:moveTo>
                  <a:lnTo>
                    <a:pt x="1" y="0"/>
                  </a:ln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noFill/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9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h="11474" w="48854">
                  <a:moveTo>
                    <a:pt x="48854" y="1"/>
                  </a:move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lnTo>
                    <a:pt x="1" y="3159"/>
                  </a:ln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9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fill="none" h="11474" w="48854">
                  <a:moveTo>
                    <a:pt x="48854" y="1"/>
                  </a:moveTo>
                  <a:lnTo>
                    <a:pt x="48854" y="1"/>
                  </a:ln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" name="Google Shape;863;p29"/>
          <p:cNvGrpSpPr/>
          <p:nvPr/>
        </p:nvGrpSpPr>
        <p:grpSpPr>
          <a:xfrm>
            <a:off x="378971" y="4425759"/>
            <a:ext cx="668263" cy="356672"/>
            <a:chOff x="6613421" y="4558496"/>
            <a:chExt cx="668263" cy="356672"/>
          </a:xfrm>
        </p:grpSpPr>
        <p:grpSp>
          <p:nvGrpSpPr>
            <p:cNvPr id="864" name="Google Shape;864;p29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865" name="Google Shape;865;p29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29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29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29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29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29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29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29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29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29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5" name="Google Shape;875;p29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876" name="Google Shape;876;p29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29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29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29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29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29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29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29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29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29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86" name="Google Shape;886;p29"/>
          <p:cNvSpPr/>
          <p:nvPr/>
        </p:nvSpPr>
        <p:spPr>
          <a:xfrm>
            <a:off x="3871548" y="47341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1" name="Google Shape;8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050" y="256726"/>
            <a:ext cx="8361902" cy="4630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6" name="Google Shape;896;p31"/>
          <p:cNvPicPr preferRelativeResize="0"/>
          <p:nvPr/>
        </p:nvPicPr>
        <p:blipFill rotWithShape="1">
          <a:blip r:embed="rId3">
            <a:alphaModFix/>
          </a:blip>
          <a:srcRect b="0" l="12557" r="12564" t="0"/>
          <a:stretch/>
        </p:blipFill>
        <p:spPr>
          <a:xfrm>
            <a:off x="201675" y="863850"/>
            <a:ext cx="4085750" cy="3631451"/>
          </a:xfrm>
          <a:prstGeom prst="rect">
            <a:avLst/>
          </a:prstGeom>
          <a:noFill/>
          <a:ln>
            <a:noFill/>
          </a:ln>
        </p:spPr>
      </p:pic>
      <p:sp>
        <p:nvSpPr>
          <p:cNvPr id="897" name="Google Shape;897;p31"/>
          <p:cNvSpPr/>
          <p:nvPr/>
        </p:nvSpPr>
        <p:spPr>
          <a:xfrm>
            <a:off x="6189100" y="979163"/>
            <a:ext cx="1020300" cy="10203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31"/>
          <p:cNvSpPr txBox="1"/>
          <p:nvPr>
            <p:ph type="title"/>
          </p:nvPr>
        </p:nvSpPr>
        <p:spPr>
          <a:xfrm>
            <a:off x="4726450" y="2125600"/>
            <a:ext cx="3945600" cy="122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OVERVIEW</a:t>
            </a:r>
            <a:endParaRPr sz="3800"/>
          </a:p>
        </p:txBody>
      </p:sp>
      <p:sp>
        <p:nvSpPr>
          <p:cNvPr id="899" name="Google Shape;899;p31"/>
          <p:cNvSpPr txBox="1"/>
          <p:nvPr>
            <p:ph idx="2" type="title"/>
          </p:nvPr>
        </p:nvSpPr>
        <p:spPr>
          <a:xfrm>
            <a:off x="6189100" y="1068425"/>
            <a:ext cx="1020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900" name="Google Shape;900;p31"/>
          <p:cNvGrpSpPr/>
          <p:nvPr/>
        </p:nvGrpSpPr>
        <p:grpSpPr>
          <a:xfrm rot="-5400000">
            <a:off x="114365" y="551368"/>
            <a:ext cx="4243092" cy="4219013"/>
            <a:chOff x="238125" y="1235375"/>
            <a:chExt cx="3265675" cy="3101075"/>
          </a:xfrm>
        </p:grpSpPr>
        <p:sp>
          <p:nvSpPr>
            <p:cNvPr id="901" name="Google Shape;901;p31"/>
            <p:cNvSpPr/>
            <p:nvPr/>
          </p:nvSpPr>
          <p:spPr>
            <a:xfrm>
              <a:off x="238125" y="1235375"/>
              <a:ext cx="3265675" cy="3101075"/>
            </a:xfrm>
            <a:custGeom>
              <a:rect b="b" l="l" r="r" t="t"/>
              <a:pathLst>
                <a:path extrusionOk="0" h="124043" w="130627">
                  <a:moveTo>
                    <a:pt x="71513" y="4586"/>
                  </a:moveTo>
                  <a:cubicBezTo>
                    <a:pt x="85930" y="4586"/>
                    <a:pt x="104219" y="24177"/>
                    <a:pt x="115834" y="48943"/>
                  </a:cubicBezTo>
                  <a:cubicBezTo>
                    <a:pt x="127539" y="73887"/>
                    <a:pt x="130626" y="84360"/>
                    <a:pt x="123846" y="93906"/>
                  </a:cubicBezTo>
                  <a:cubicBezTo>
                    <a:pt x="117476" y="102881"/>
                    <a:pt x="99419" y="111570"/>
                    <a:pt x="64305" y="111570"/>
                  </a:cubicBezTo>
                  <a:cubicBezTo>
                    <a:pt x="62057" y="111570"/>
                    <a:pt x="59719" y="111535"/>
                    <a:pt x="57328" y="111463"/>
                  </a:cubicBezTo>
                  <a:cubicBezTo>
                    <a:pt x="56311" y="111517"/>
                    <a:pt x="55330" y="111552"/>
                    <a:pt x="54349" y="111552"/>
                  </a:cubicBezTo>
                  <a:cubicBezTo>
                    <a:pt x="29851" y="111552"/>
                    <a:pt x="12062" y="91765"/>
                    <a:pt x="10367" y="78044"/>
                  </a:cubicBezTo>
                  <a:cubicBezTo>
                    <a:pt x="9742" y="69729"/>
                    <a:pt x="9903" y="56633"/>
                    <a:pt x="26514" y="34472"/>
                  </a:cubicBezTo>
                  <a:cubicBezTo>
                    <a:pt x="43144" y="12294"/>
                    <a:pt x="56704" y="4907"/>
                    <a:pt x="71174" y="4586"/>
                  </a:cubicBezTo>
                  <a:close/>
                  <a:moveTo>
                    <a:pt x="0" y="0"/>
                  </a:moveTo>
                  <a:lnTo>
                    <a:pt x="0" y="124042"/>
                  </a:lnTo>
                  <a:lnTo>
                    <a:pt x="130555" y="124042"/>
                  </a:lnTo>
                  <a:lnTo>
                    <a:pt x="1305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1"/>
            <p:cNvSpPr/>
            <p:nvPr/>
          </p:nvSpPr>
          <p:spPr>
            <a:xfrm>
              <a:off x="607000" y="1457500"/>
              <a:ext cx="2762525" cy="2488200"/>
            </a:xfrm>
            <a:custGeom>
              <a:rect b="b" l="l" r="r" t="t"/>
              <a:pathLst>
                <a:path extrusionOk="0" fill="none" h="99528" w="110501">
                  <a:moveTo>
                    <a:pt x="572" y="67428"/>
                  </a:moveTo>
                  <a:cubicBezTo>
                    <a:pt x="1" y="59827"/>
                    <a:pt x="144" y="47855"/>
                    <a:pt x="15346" y="27586"/>
                  </a:cubicBezTo>
                  <a:cubicBezTo>
                    <a:pt x="30547" y="7316"/>
                    <a:pt x="42930" y="554"/>
                    <a:pt x="56170" y="286"/>
                  </a:cubicBezTo>
                  <a:cubicBezTo>
                    <a:pt x="69391" y="1"/>
                    <a:pt x="86288" y="18022"/>
                    <a:pt x="96994" y="40825"/>
                  </a:cubicBezTo>
                  <a:cubicBezTo>
                    <a:pt x="107681" y="63628"/>
                    <a:pt x="110500" y="73191"/>
                    <a:pt x="104309" y="81916"/>
                  </a:cubicBezTo>
                  <a:cubicBezTo>
                    <a:pt x="98118" y="90641"/>
                    <a:pt x="79829" y="99099"/>
                    <a:pt x="43501" y="97975"/>
                  </a:cubicBezTo>
                  <a:cubicBezTo>
                    <a:pt x="19717" y="99527"/>
                    <a:pt x="2196" y="80471"/>
                    <a:pt x="572" y="6742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1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1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fill="none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noFill/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1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h="49728" w="35669">
                  <a:moveTo>
                    <a:pt x="1" y="0"/>
                  </a:move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1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fill="none" h="49728" w="35669">
                  <a:moveTo>
                    <a:pt x="1" y="0"/>
                  </a:moveTo>
                  <a:lnTo>
                    <a:pt x="1" y="0"/>
                  </a:ln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noFill/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1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h="11474" w="48854">
                  <a:moveTo>
                    <a:pt x="48854" y="1"/>
                  </a:move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lnTo>
                    <a:pt x="1" y="3159"/>
                  </a:ln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1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fill="none" h="11474" w="48854">
                  <a:moveTo>
                    <a:pt x="48854" y="1"/>
                  </a:moveTo>
                  <a:lnTo>
                    <a:pt x="48854" y="1"/>
                  </a:ln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" name="Google Shape;909;p31"/>
          <p:cNvGrpSpPr/>
          <p:nvPr/>
        </p:nvGrpSpPr>
        <p:grpSpPr>
          <a:xfrm>
            <a:off x="378971" y="4425759"/>
            <a:ext cx="668263" cy="356672"/>
            <a:chOff x="6613421" y="4558496"/>
            <a:chExt cx="668263" cy="356672"/>
          </a:xfrm>
        </p:grpSpPr>
        <p:grpSp>
          <p:nvGrpSpPr>
            <p:cNvPr id="910" name="Google Shape;910;p31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911" name="Google Shape;911;p31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31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31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31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31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31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31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31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31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1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" name="Google Shape;921;p31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922" name="Google Shape;922;p31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31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31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1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1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1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31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31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1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31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2" name="Google Shape;932;p31"/>
          <p:cNvSpPr/>
          <p:nvPr/>
        </p:nvSpPr>
        <p:spPr>
          <a:xfrm>
            <a:off x="3871548" y="47341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32"/>
          <p:cNvSpPr/>
          <p:nvPr/>
        </p:nvSpPr>
        <p:spPr>
          <a:xfrm>
            <a:off x="998100" y="1030200"/>
            <a:ext cx="7147800" cy="3573900"/>
          </a:xfrm>
          <a:prstGeom prst="roundRect">
            <a:avLst>
              <a:gd fmla="val 16667" name="adj"/>
            </a:avLst>
          </a:prstGeom>
          <a:solidFill>
            <a:srgbClr val="FCFBF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mbay"/>
              <a:ea typeface="Cambay"/>
              <a:cs typeface="Cambay"/>
              <a:sym typeface="Cambay"/>
            </a:endParaRPr>
          </a:p>
        </p:txBody>
      </p:sp>
      <p:sp>
        <p:nvSpPr>
          <p:cNvPr id="938" name="Google Shape;938;p32"/>
          <p:cNvSpPr txBox="1"/>
          <p:nvPr>
            <p:ph type="title"/>
          </p:nvPr>
        </p:nvSpPr>
        <p:spPr>
          <a:xfrm>
            <a:off x="720000" y="4094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BYTES OVERVIEW</a:t>
            </a:r>
            <a:endParaRPr/>
          </a:p>
        </p:txBody>
      </p:sp>
      <p:sp>
        <p:nvSpPr>
          <p:cNvPr id="939" name="Google Shape;939;p32"/>
          <p:cNvSpPr txBox="1"/>
          <p:nvPr>
            <p:ph idx="4294967295" type="subTitle"/>
          </p:nvPr>
        </p:nvSpPr>
        <p:spPr>
          <a:xfrm>
            <a:off x="1386425" y="1357350"/>
            <a:ext cx="3037500" cy="30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2"/>
                </a:solidFill>
                <a:highlight>
                  <a:schemeClr val="lt2"/>
                </a:highlight>
              </a:rPr>
              <a:t>Target Audience</a:t>
            </a:r>
            <a:endParaRPr b="1" sz="1800">
              <a:solidFill>
                <a:schemeClr val="accent2"/>
              </a:solidFill>
              <a:highlight>
                <a:schemeClr val="lt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Our application focuses on meeting the culinary needs of college students, with a strong emphasis on affordability and simplicity.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40" name="Google Shape;940;p32"/>
          <p:cNvSpPr txBox="1"/>
          <p:nvPr>
            <p:ph idx="4294967295" type="subTitle"/>
          </p:nvPr>
        </p:nvSpPr>
        <p:spPr>
          <a:xfrm>
            <a:off x="4762525" y="1357350"/>
            <a:ext cx="3090300" cy="29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4"/>
                </a:solidFill>
                <a:highlight>
                  <a:schemeClr val="lt2"/>
                </a:highlight>
              </a:rPr>
              <a:t>Primary Objective</a:t>
            </a:r>
            <a:endParaRPr b="1" sz="1800">
              <a:solidFill>
                <a:schemeClr val="accent4"/>
              </a:solidFill>
              <a:highlight>
                <a:schemeClr val="lt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main objective of our application is to give customized meal suggestions based on users’ dietary preferences, queries and ingredients they have on hand.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33"/>
          <p:cNvSpPr/>
          <p:nvPr/>
        </p:nvSpPr>
        <p:spPr>
          <a:xfrm>
            <a:off x="923100" y="946525"/>
            <a:ext cx="7384800" cy="4112400"/>
          </a:xfrm>
          <a:prstGeom prst="roundRect">
            <a:avLst>
              <a:gd fmla="val 16667" name="adj"/>
            </a:avLst>
          </a:prstGeom>
          <a:solidFill>
            <a:srgbClr val="FCFBF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mbay"/>
              <a:ea typeface="Cambay"/>
              <a:cs typeface="Cambay"/>
              <a:sym typeface="Cambay"/>
            </a:endParaRPr>
          </a:p>
        </p:txBody>
      </p:sp>
      <p:sp>
        <p:nvSpPr>
          <p:cNvPr id="946" name="Google Shape;946;p33"/>
          <p:cNvSpPr txBox="1"/>
          <p:nvPr>
            <p:ph type="title"/>
          </p:nvPr>
        </p:nvSpPr>
        <p:spPr>
          <a:xfrm>
            <a:off x="720000" y="3738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APPLICATION FEATURES</a:t>
            </a:r>
            <a:endParaRPr/>
          </a:p>
        </p:txBody>
      </p:sp>
      <p:sp>
        <p:nvSpPr>
          <p:cNvPr id="947" name="Google Shape;947;p33"/>
          <p:cNvSpPr txBox="1"/>
          <p:nvPr>
            <p:ph idx="4294967295" type="subTitle"/>
          </p:nvPr>
        </p:nvSpPr>
        <p:spPr>
          <a:xfrm>
            <a:off x="817275" y="1025875"/>
            <a:ext cx="7384800" cy="395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highlight>
                  <a:schemeClr val="lt2"/>
                </a:highlight>
              </a:rPr>
              <a:t>Authentication</a:t>
            </a:r>
            <a:endParaRPr b="1">
              <a:solidFill>
                <a:schemeClr val="accent2"/>
              </a:solidFill>
              <a:highlight>
                <a:schemeClr val="lt2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Empower users to create profiles with chosen diet preferences, view and update current preferences, and provide the option to delete their accounts for a personalized and secure experience within the app.</a:t>
            </a:r>
            <a:endParaRPr b="1" sz="13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5"/>
                </a:solidFill>
                <a:highlight>
                  <a:schemeClr val="lt2"/>
                </a:highlight>
              </a:rPr>
              <a:t>Custom </a:t>
            </a:r>
            <a:r>
              <a:rPr b="1" lang="en">
                <a:solidFill>
                  <a:schemeClr val="accent5"/>
                </a:solidFill>
                <a:highlight>
                  <a:schemeClr val="lt2"/>
                </a:highlight>
              </a:rPr>
              <a:t>Chatbot</a:t>
            </a:r>
            <a:endParaRPr b="1">
              <a:solidFill>
                <a:schemeClr val="accent5"/>
              </a:solidFill>
              <a:highlight>
                <a:schemeClr val="lt2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Engage in interactive conversations to receive customized meal suggestions based on preferences and dietary requirements.</a:t>
            </a:r>
            <a:endParaRPr sz="13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highlight>
                  <a:schemeClr val="lt2"/>
                </a:highlight>
              </a:rPr>
              <a:t>Locate Nearby Stores</a:t>
            </a:r>
            <a:endParaRPr b="1">
              <a:solidFill>
                <a:schemeClr val="accent2"/>
              </a:solidFill>
              <a:highlight>
                <a:schemeClr val="lt2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Seamlessly find nearby grocery stores and markets to make ingredient procurement convenient for users.</a:t>
            </a:r>
            <a:endParaRPr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highlight>
                  <a:schemeClr val="lt2"/>
                </a:highlight>
              </a:rPr>
              <a:t>Save/Favorite Recipes</a:t>
            </a:r>
            <a:endParaRPr b="1">
              <a:solidFill>
                <a:schemeClr val="accent3"/>
              </a:solidFill>
              <a:highlight>
                <a:schemeClr val="lt2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Allow users to bookmark and save their favorite recipes for quick and easy access, fostering a personalized and curated collection.</a:t>
            </a:r>
            <a:endParaRPr sz="1300"/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highlight>
                  <a:schemeClr val="lt2"/>
                </a:highlight>
              </a:rPr>
              <a:t>Grocery </a:t>
            </a:r>
            <a:r>
              <a:rPr b="1" lang="en">
                <a:solidFill>
                  <a:schemeClr val="accent4"/>
                </a:solidFill>
                <a:highlight>
                  <a:schemeClr val="lt2"/>
                </a:highlight>
              </a:rPr>
              <a:t>List</a:t>
            </a:r>
            <a:endParaRPr b="1">
              <a:solidFill>
                <a:schemeClr val="accent4"/>
              </a:solidFill>
              <a:highlight>
                <a:schemeClr val="lt2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Allow users to generate </a:t>
            </a:r>
            <a:r>
              <a:rPr lang="en" sz="1300"/>
              <a:t>a dynamic grocery list for their next shopping trip, streamlining the grocery shopping process and minimizing waste.</a:t>
            </a:r>
            <a:endParaRPr sz="1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" name="Google Shape;952;p34"/>
          <p:cNvPicPr preferRelativeResize="0"/>
          <p:nvPr/>
        </p:nvPicPr>
        <p:blipFill rotWithShape="1">
          <a:blip r:embed="rId3">
            <a:alphaModFix/>
          </a:blip>
          <a:srcRect b="0" l="3695" r="28114" t="0"/>
          <a:stretch/>
        </p:blipFill>
        <p:spPr>
          <a:xfrm>
            <a:off x="126400" y="555825"/>
            <a:ext cx="4122051" cy="4031850"/>
          </a:xfrm>
          <a:prstGeom prst="rect">
            <a:avLst/>
          </a:prstGeom>
          <a:noFill/>
          <a:ln>
            <a:noFill/>
          </a:ln>
        </p:spPr>
      </p:pic>
      <p:sp>
        <p:nvSpPr>
          <p:cNvPr id="953" name="Google Shape;953;p34"/>
          <p:cNvSpPr/>
          <p:nvPr/>
        </p:nvSpPr>
        <p:spPr>
          <a:xfrm>
            <a:off x="6181200" y="964238"/>
            <a:ext cx="1020300" cy="10203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34"/>
          <p:cNvSpPr txBox="1"/>
          <p:nvPr>
            <p:ph type="title"/>
          </p:nvPr>
        </p:nvSpPr>
        <p:spPr>
          <a:xfrm>
            <a:off x="4485300" y="2239875"/>
            <a:ext cx="4412100" cy="139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ARCHITECTURAL DESIGN</a:t>
            </a:r>
            <a:endParaRPr sz="3800"/>
          </a:p>
        </p:txBody>
      </p:sp>
      <p:sp>
        <p:nvSpPr>
          <p:cNvPr id="955" name="Google Shape;955;p34"/>
          <p:cNvSpPr txBox="1"/>
          <p:nvPr>
            <p:ph idx="2" type="title"/>
          </p:nvPr>
        </p:nvSpPr>
        <p:spPr>
          <a:xfrm>
            <a:off x="6181200" y="1053500"/>
            <a:ext cx="1020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956" name="Google Shape;956;p34"/>
          <p:cNvGrpSpPr/>
          <p:nvPr/>
        </p:nvGrpSpPr>
        <p:grpSpPr>
          <a:xfrm rot="-5400000">
            <a:off x="114365" y="551368"/>
            <a:ext cx="4243092" cy="4219013"/>
            <a:chOff x="238125" y="1235375"/>
            <a:chExt cx="3265675" cy="3101075"/>
          </a:xfrm>
        </p:grpSpPr>
        <p:sp>
          <p:nvSpPr>
            <p:cNvPr id="957" name="Google Shape;957;p34"/>
            <p:cNvSpPr/>
            <p:nvPr/>
          </p:nvSpPr>
          <p:spPr>
            <a:xfrm>
              <a:off x="238125" y="1235375"/>
              <a:ext cx="3265675" cy="3101075"/>
            </a:xfrm>
            <a:custGeom>
              <a:rect b="b" l="l" r="r" t="t"/>
              <a:pathLst>
                <a:path extrusionOk="0" h="124043" w="130627">
                  <a:moveTo>
                    <a:pt x="71513" y="4586"/>
                  </a:moveTo>
                  <a:cubicBezTo>
                    <a:pt x="85930" y="4586"/>
                    <a:pt x="104219" y="24177"/>
                    <a:pt x="115834" y="48943"/>
                  </a:cubicBezTo>
                  <a:cubicBezTo>
                    <a:pt x="127539" y="73887"/>
                    <a:pt x="130626" y="84360"/>
                    <a:pt x="123846" y="93906"/>
                  </a:cubicBezTo>
                  <a:cubicBezTo>
                    <a:pt x="117476" y="102881"/>
                    <a:pt x="99419" y="111570"/>
                    <a:pt x="64305" y="111570"/>
                  </a:cubicBezTo>
                  <a:cubicBezTo>
                    <a:pt x="62057" y="111570"/>
                    <a:pt x="59719" y="111535"/>
                    <a:pt x="57328" y="111463"/>
                  </a:cubicBezTo>
                  <a:cubicBezTo>
                    <a:pt x="56311" y="111517"/>
                    <a:pt x="55330" y="111552"/>
                    <a:pt x="54349" y="111552"/>
                  </a:cubicBezTo>
                  <a:cubicBezTo>
                    <a:pt x="29851" y="111552"/>
                    <a:pt x="12062" y="91765"/>
                    <a:pt x="10367" y="78044"/>
                  </a:cubicBezTo>
                  <a:cubicBezTo>
                    <a:pt x="9742" y="69729"/>
                    <a:pt x="9903" y="56633"/>
                    <a:pt x="26514" y="34472"/>
                  </a:cubicBezTo>
                  <a:cubicBezTo>
                    <a:pt x="43144" y="12294"/>
                    <a:pt x="56704" y="4907"/>
                    <a:pt x="71174" y="4586"/>
                  </a:cubicBezTo>
                  <a:close/>
                  <a:moveTo>
                    <a:pt x="0" y="0"/>
                  </a:moveTo>
                  <a:lnTo>
                    <a:pt x="0" y="124042"/>
                  </a:lnTo>
                  <a:lnTo>
                    <a:pt x="130555" y="124042"/>
                  </a:lnTo>
                  <a:lnTo>
                    <a:pt x="1305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607000" y="1457500"/>
              <a:ext cx="2762525" cy="2488200"/>
            </a:xfrm>
            <a:custGeom>
              <a:rect b="b" l="l" r="r" t="t"/>
              <a:pathLst>
                <a:path extrusionOk="0" fill="none" h="99528" w="110501">
                  <a:moveTo>
                    <a:pt x="572" y="67428"/>
                  </a:moveTo>
                  <a:cubicBezTo>
                    <a:pt x="1" y="59827"/>
                    <a:pt x="144" y="47855"/>
                    <a:pt x="15346" y="27586"/>
                  </a:cubicBezTo>
                  <a:cubicBezTo>
                    <a:pt x="30547" y="7316"/>
                    <a:pt x="42930" y="554"/>
                    <a:pt x="56170" y="286"/>
                  </a:cubicBezTo>
                  <a:cubicBezTo>
                    <a:pt x="69391" y="1"/>
                    <a:pt x="86288" y="18022"/>
                    <a:pt x="96994" y="40825"/>
                  </a:cubicBezTo>
                  <a:cubicBezTo>
                    <a:pt x="107681" y="63628"/>
                    <a:pt x="110500" y="73191"/>
                    <a:pt x="104309" y="81916"/>
                  </a:cubicBezTo>
                  <a:cubicBezTo>
                    <a:pt x="98118" y="90641"/>
                    <a:pt x="79829" y="99099"/>
                    <a:pt x="43501" y="97975"/>
                  </a:cubicBezTo>
                  <a:cubicBezTo>
                    <a:pt x="19717" y="99527"/>
                    <a:pt x="2196" y="80471"/>
                    <a:pt x="572" y="67428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dash"/>
              <a:miter lim="1784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549475" y="1581525"/>
              <a:ext cx="840400" cy="1047825"/>
            </a:xfrm>
            <a:custGeom>
              <a:rect b="b" l="l" r="r" t="t"/>
              <a:pathLst>
                <a:path extrusionOk="0" fill="none" h="41913" w="33616">
                  <a:moveTo>
                    <a:pt x="33616" y="0"/>
                  </a:moveTo>
                  <a:lnTo>
                    <a:pt x="33616" y="0"/>
                  </a:lnTo>
                  <a:cubicBezTo>
                    <a:pt x="11188" y="3283"/>
                    <a:pt x="1909" y="11794"/>
                    <a:pt x="357" y="24159"/>
                  </a:cubicBezTo>
                  <a:cubicBezTo>
                    <a:pt x="89" y="27906"/>
                    <a:pt x="0" y="34151"/>
                    <a:pt x="1499" y="41913"/>
                  </a:cubicBezTo>
                  <a:cubicBezTo>
                    <a:pt x="3943" y="35935"/>
                    <a:pt x="7851" y="28923"/>
                    <a:pt x="14060" y="20626"/>
                  </a:cubicBezTo>
                  <a:cubicBezTo>
                    <a:pt x="21019" y="11348"/>
                    <a:pt x="27442" y="4657"/>
                    <a:pt x="33616" y="0"/>
                  </a:cubicBezTo>
                  <a:close/>
                </a:path>
              </a:pathLst>
            </a:custGeom>
            <a:noFill/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h="49728" w="35669">
                  <a:moveTo>
                    <a:pt x="1" y="0"/>
                  </a:move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2520625" y="1590450"/>
              <a:ext cx="891725" cy="1243200"/>
            </a:xfrm>
            <a:custGeom>
              <a:rect b="b" l="l" r="r" t="t"/>
              <a:pathLst>
                <a:path extrusionOk="0" fill="none" h="49728" w="35669">
                  <a:moveTo>
                    <a:pt x="1" y="0"/>
                  </a:moveTo>
                  <a:lnTo>
                    <a:pt x="1" y="0"/>
                  </a:lnTo>
                  <a:cubicBezTo>
                    <a:pt x="9047" y="8083"/>
                    <a:pt x="17879" y="20573"/>
                    <a:pt x="24534" y="34740"/>
                  </a:cubicBezTo>
                  <a:cubicBezTo>
                    <a:pt x="27211" y="40431"/>
                    <a:pt x="29441" y="45374"/>
                    <a:pt x="31190" y="49727"/>
                  </a:cubicBezTo>
                  <a:cubicBezTo>
                    <a:pt x="35668" y="33223"/>
                    <a:pt x="33563" y="20929"/>
                    <a:pt x="28388" y="13650"/>
                  </a:cubicBezTo>
                  <a:cubicBezTo>
                    <a:pt x="24017" y="7494"/>
                    <a:pt x="15881" y="2462"/>
                    <a:pt x="1" y="0"/>
                  </a:cubicBezTo>
                  <a:close/>
                </a:path>
              </a:pathLst>
            </a:custGeom>
            <a:noFill/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h="11474" w="48854">
                  <a:moveTo>
                    <a:pt x="48854" y="1"/>
                  </a:move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lnTo>
                    <a:pt x="1" y="3159"/>
                  </a:ln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1466575" y="3937625"/>
              <a:ext cx="1221350" cy="286850"/>
            </a:xfrm>
            <a:custGeom>
              <a:rect b="b" l="l" r="r" t="t"/>
              <a:pathLst>
                <a:path extrusionOk="0" fill="none" h="11474" w="48854">
                  <a:moveTo>
                    <a:pt x="48854" y="1"/>
                  </a:moveTo>
                  <a:lnTo>
                    <a:pt x="48854" y="1"/>
                  </a:lnTo>
                  <a:cubicBezTo>
                    <a:pt x="40022" y="2160"/>
                    <a:pt x="28906" y="3480"/>
                    <a:pt x="15167" y="3480"/>
                  </a:cubicBezTo>
                  <a:cubicBezTo>
                    <a:pt x="12919" y="3480"/>
                    <a:pt x="10581" y="3445"/>
                    <a:pt x="8190" y="3373"/>
                  </a:cubicBezTo>
                  <a:cubicBezTo>
                    <a:pt x="7173" y="3427"/>
                    <a:pt x="6192" y="3462"/>
                    <a:pt x="5211" y="3462"/>
                  </a:cubicBezTo>
                  <a:cubicBezTo>
                    <a:pt x="3444" y="3462"/>
                    <a:pt x="1696" y="3355"/>
                    <a:pt x="1" y="3159"/>
                  </a:cubicBezTo>
                  <a:cubicBezTo>
                    <a:pt x="7298" y="8994"/>
                    <a:pt x="14132" y="11456"/>
                    <a:pt x="22036" y="11474"/>
                  </a:cubicBezTo>
                  <a:lnTo>
                    <a:pt x="22143" y="11474"/>
                  </a:lnTo>
                  <a:cubicBezTo>
                    <a:pt x="32349" y="11474"/>
                    <a:pt x="41128" y="7477"/>
                    <a:pt x="4885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7575">
              <a:solidFill>
                <a:srgbClr val="9EB9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5" name="Google Shape;965;p34"/>
          <p:cNvGrpSpPr/>
          <p:nvPr/>
        </p:nvGrpSpPr>
        <p:grpSpPr>
          <a:xfrm>
            <a:off x="378971" y="4425759"/>
            <a:ext cx="668263" cy="356672"/>
            <a:chOff x="6613421" y="4558496"/>
            <a:chExt cx="668263" cy="356672"/>
          </a:xfrm>
        </p:grpSpPr>
        <p:grpSp>
          <p:nvGrpSpPr>
            <p:cNvPr id="966" name="Google Shape;966;p34"/>
            <p:cNvGrpSpPr/>
            <p:nvPr/>
          </p:nvGrpSpPr>
          <p:grpSpPr>
            <a:xfrm>
              <a:off x="6613421" y="4697571"/>
              <a:ext cx="668263" cy="217597"/>
              <a:chOff x="-668239" y="4338844"/>
              <a:chExt cx="298478" cy="97194"/>
            </a:xfrm>
          </p:grpSpPr>
          <p:sp>
            <p:nvSpPr>
              <p:cNvPr id="967" name="Google Shape;967;p34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34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34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34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34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34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34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34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34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34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7" name="Google Shape;977;p34"/>
            <p:cNvGrpSpPr/>
            <p:nvPr/>
          </p:nvGrpSpPr>
          <p:grpSpPr>
            <a:xfrm>
              <a:off x="6613421" y="4558496"/>
              <a:ext cx="668263" cy="217597"/>
              <a:chOff x="-668239" y="4338844"/>
              <a:chExt cx="298478" cy="97194"/>
            </a:xfrm>
          </p:grpSpPr>
          <p:sp>
            <p:nvSpPr>
              <p:cNvPr id="978" name="Google Shape;978;p34"/>
              <p:cNvSpPr/>
              <p:nvPr/>
            </p:nvSpPr>
            <p:spPr>
              <a:xfrm>
                <a:off x="-668239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34"/>
              <p:cNvSpPr/>
              <p:nvPr/>
            </p:nvSpPr>
            <p:spPr>
              <a:xfrm>
                <a:off x="-602177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34"/>
              <p:cNvSpPr/>
              <p:nvPr/>
            </p:nvSpPr>
            <p:spPr>
              <a:xfrm>
                <a:off x="-536094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34"/>
              <p:cNvSpPr/>
              <p:nvPr/>
            </p:nvSpPr>
            <p:spPr>
              <a:xfrm>
                <a:off x="-470035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34"/>
              <p:cNvSpPr/>
              <p:nvPr/>
            </p:nvSpPr>
            <p:spPr>
              <a:xfrm>
                <a:off x="-668239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34"/>
              <p:cNvSpPr/>
              <p:nvPr/>
            </p:nvSpPr>
            <p:spPr>
              <a:xfrm>
                <a:off x="-602177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34"/>
              <p:cNvSpPr/>
              <p:nvPr/>
            </p:nvSpPr>
            <p:spPr>
              <a:xfrm>
                <a:off x="-536094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34"/>
              <p:cNvSpPr/>
              <p:nvPr/>
            </p:nvSpPr>
            <p:spPr>
              <a:xfrm>
                <a:off x="-470035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34"/>
              <p:cNvSpPr/>
              <p:nvPr/>
            </p:nvSpPr>
            <p:spPr>
              <a:xfrm>
                <a:off x="-403960" y="4338844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34"/>
              <p:cNvSpPr/>
              <p:nvPr/>
            </p:nvSpPr>
            <p:spPr>
              <a:xfrm>
                <a:off x="-403960" y="4401838"/>
                <a:ext cx="34200" cy="34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88" name="Google Shape;988;p34"/>
          <p:cNvSpPr/>
          <p:nvPr/>
        </p:nvSpPr>
        <p:spPr>
          <a:xfrm>
            <a:off x="3871548" y="4734150"/>
            <a:ext cx="211800" cy="211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35"/>
          <p:cNvSpPr txBox="1"/>
          <p:nvPr>
            <p:ph type="title"/>
          </p:nvPr>
        </p:nvSpPr>
        <p:spPr>
          <a:xfrm>
            <a:off x="720000" y="7025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High-Level UI: Technology Stack</a:t>
            </a:r>
            <a:endParaRPr sz="2800"/>
          </a:p>
        </p:txBody>
      </p:sp>
      <p:sp>
        <p:nvSpPr>
          <p:cNvPr id="994" name="Google Shape;994;p35"/>
          <p:cNvSpPr/>
          <p:nvPr/>
        </p:nvSpPr>
        <p:spPr>
          <a:xfrm>
            <a:off x="720000" y="687925"/>
            <a:ext cx="7947600" cy="4339200"/>
          </a:xfrm>
          <a:prstGeom prst="roundRect">
            <a:avLst>
              <a:gd fmla="val 16667" name="adj"/>
            </a:avLst>
          </a:prstGeom>
          <a:solidFill>
            <a:srgbClr val="FCFBF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6"/>
                </a:solidFill>
                <a:highlight>
                  <a:schemeClr val="lt2"/>
                </a:highlight>
                <a:latin typeface="Cambay"/>
                <a:ea typeface="Cambay"/>
                <a:cs typeface="Cambay"/>
                <a:sym typeface="Cambay"/>
              </a:rPr>
              <a:t>Backend</a:t>
            </a:r>
            <a:endParaRPr b="1">
              <a:solidFill>
                <a:schemeClr val="lt2"/>
              </a:solidFill>
              <a:highlight>
                <a:schemeClr val="lt2"/>
              </a:highlight>
              <a:latin typeface="Cambay"/>
              <a:ea typeface="Cambay"/>
              <a:cs typeface="Cambay"/>
              <a:sym typeface="Camb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Cambay"/>
              <a:buChar char="➔"/>
            </a:pPr>
            <a:r>
              <a:rPr b="1"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Node.js: </a:t>
            </a:r>
            <a:r>
              <a:rPr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Serves as the backbone for server-side operations.</a:t>
            </a:r>
            <a:endParaRPr sz="13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highlight>
                  <a:schemeClr val="lt2"/>
                </a:highlight>
                <a:latin typeface="Cambay"/>
                <a:ea typeface="Cambay"/>
                <a:cs typeface="Cambay"/>
                <a:sym typeface="Cambay"/>
              </a:rPr>
              <a:t>Frontend</a:t>
            </a:r>
            <a:endParaRPr b="1">
              <a:solidFill>
                <a:schemeClr val="lt2"/>
              </a:solidFill>
              <a:highlight>
                <a:schemeClr val="lt2"/>
              </a:highlight>
              <a:latin typeface="Cambay"/>
              <a:ea typeface="Cambay"/>
              <a:cs typeface="Cambay"/>
              <a:sym typeface="Camb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Roboto"/>
              <a:buChar char="➔"/>
            </a:pPr>
            <a:r>
              <a:rPr b="1"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HTML &amp; CSS:</a:t>
            </a:r>
            <a:r>
              <a:rPr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 Crafted to deliver a user-centric interface.</a:t>
            </a:r>
            <a:endParaRPr sz="13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Cambay"/>
              <a:buChar char="➔"/>
            </a:pPr>
            <a:r>
              <a:rPr b="1"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JavaScript</a:t>
            </a:r>
            <a:r>
              <a:rPr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: Enhances user interaction with dynamic content and real-time responses.</a:t>
            </a:r>
            <a:endParaRPr sz="13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highlight>
                  <a:schemeClr val="lt2"/>
                </a:highlight>
                <a:latin typeface="Cambay"/>
                <a:ea typeface="Cambay"/>
                <a:cs typeface="Cambay"/>
                <a:sym typeface="Cambay"/>
              </a:rPr>
              <a:t>AI </a:t>
            </a:r>
            <a:r>
              <a:rPr b="1" lang="en">
                <a:solidFill>
                  <a:schemeClr val="accent2"/>
                </a:solidFill>
                <a:highlight>
                  <a:schemeClr val="lt2"/>
                </a:highlight>
                <a:latin typeface="Cambay"/>
                <a:ea typeface="Cambay"/>
                <a:cs typeface="Cambay"/>
                <a:sym typeface="Cambay"/>
              </a:rPr>
              <a:t>Integration</a:t>
            </a:r>
            <a:endParaRPr b="1">
              <a:solidFill>
                <a:schemeClr val="lt2"/>
              </a:solidFill>
              <a:highlight>
                <a:schemeClr val="lt2"/>
              </a:highlight>
              <a:latin typeface="Cambay"/>
              <a:ea typeface="Cambay"/>
              <a:cs typeface="Cambay"/>
              <a:sym typeface="Camb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Char char="➔"/>
            </a:pPr>
            <a:r>
              <a:rPr b="1"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OpenAI Large Language Model (LLM):</a:t>
            </a:r>
            <a:r>
              <a:rPr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 Employed for generating intelligent, personalized chat responses.</a:t>
            </a:r>
            <a:endParaRPr sz="13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Char char="➔"/>
            </a:pPr>
            <a:r>
              <a:rPr b="1"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Instruction Prompt:</a:t>
            </a:r>
            <a:r>
              <a:rPr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 Defined a system prompt to tailor the behavior of the LLM to align with specific user requirements and preferences, offering a unique, user-focused interaction.</a:t>
            </a:r>
            <a:endParaRPr sz="13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highlight>
                  <a:schemeClr val="lt2"/>
                </a:highlight>
                <a:latin typeface="Cambay"/>
                <a:ea typeface="Cambay"/>
                <a:cs typeface="Cambay"/>
                <a:sym typeface="Cambay"/>
              </a:rPr>
              <a:t>Database</a:t>
            </a:r>
            <a:endParaRPr b="1">
              <a:solidFill>
                <a:schemeClr val="lt2"/>
              </a:solidFill>
              <a:highlight>
                <a:schemeClr val="lt2"/>
              </a:highlight>
              <a:latin typeface="Cambay"/>
              <a:ea typeface="Cambay"/>
              <a:cs typeface="Cambay"/>
              <a:sym typeface="Camb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Char char="➔"/>
            </a:pPr>
            <a:r>
              <a:rPr b="1"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Azure MySQL: </a:t>
            </a:r>
            <a:r>
              <a:rPr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Chosen database for managing user authentication and storing personalized data such as dietary preferences, ensuring a customized and secure user experience.</a:t>
            </a:r>
            <a:endParaRPr sz="13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highlight>
                  <a:schemeClr val="lt2"/>
                </a:highlight>
                <a:latin typeface="Cambay"/>
                <a:ea typeface="Cambay"/>
                <a:cs typeface="Cambay"/>
                <a:sym typeface="Cambay"/>
              </a:rPr>
              <a:t>API Testing</a:t>
            </a:r>
            <a:endParaRPr b="1">
              <a:solidFill>
                <a:schemeClr val="lt2"/>
              </a:solidFill>
              <a:highlight>
                <a:schemeClr val="lt2"/>
              </a:highlight>
              <a:latin typeface="Cambay"/>
              <a:ea typeface="Cambay"/>
              <a:cs typeface="Cambay"/>
              <a:sym typeface="Camb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Cambay"/>
              <a:buChar char="➔"/>
            </a:pPr>
            <a:r>
              <a:rPr b="1"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Swagger UI:</a:t>
            </a:r>
            <a:r>
              <a:rPr lang="en" sz="1300">
                <a:solidFill>
                  <a:schemeClr val="lt2"/>
                </a:solidFill>
                <a:latin typeface="Cambay"/>
                <a:ea typeface="Cambay"/>
                <a:cs typeface="Cambay"/>
                <a:sym typeface="Cambay"/>
              </a:rPr>
              <a:t> Efficient tool for testing of HTTP requests. </a:t>
            </a:r>
            <a:endParaRPr sz="1300">
              <a:solidFill>
                <a:schemeClr val="lt2"/>
              </a:solidFill>
              <a:latin typeface="Cambay"/>
              <a:ea typeface="Cambay"/>
              <a:cs typeface="Cambay"/>
              <a:sym typeface="Camb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2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Roboto"/>
              <a:buNone/>
            </a:pPr>
            <a:r>
              <a:t/>
            </a: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rocery Store Company Profile by Slidesgo">
  <a:themeElements>
    <a:clrScheme name="Simple Light">
      <a:dk1>
        <a:srgbClr val="4B791C"/>
      </a:dk1>
      <a:lt1>
        <a:srgbClr val="F5EEE7"/>
      </a:lt1>
      <a:dk2>
        <a:srgbClr val="9EB944"/>
      </a:dk2>
      <a:lt2>
        <a:srgbClr val="274E13"/>
      </a:lt2>
      <a:accent1>
        <a:srgbClr val="E6C23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74E1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